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3" r:id="rId4"/>
  </p:sldMasterIdLst>
  <p:sldIdLst>
    <p:sldId id="257" r:id="rId5"/>
    <p:sldId id="262" r:id="rId6"/>
    <p:sldId id="263" r:id="rId7"/>
    <p:sldId id="265" r:id="rId8"/>
    <p:sldId id="266" r:id="rId9"/>
    <p:sldId id="267" r:id="rId10"/>
    <p:sldId id="264" r:id="rId11"/>
    <p:sldId id="268" r:id="rId12"/>
    <p:sldId id="269" r:id="rId13"/>
    <p:sldId id="270" r:id="rId14"/>
    <p:sldId id="271" r:id="rId15"/>
    <p:sldId id="275" r:id="rId16"/>
    <p:sldId id="274" r:id="rId17"/>
    <p:sldId id="272" r:id="rId18"/>
    <p:sldId id="278" r:id="rId19"/>
    <p:sldId id="279" r:id="rId20"/>
    <p:sldId id="280" r:id="rId21"/>
    <p:sldId id="281" r:id="rId22"/>
    <p:sldId id="282" r:id="rId23"/>
    <p:sldId id="283" r:id="rId24"/>
    <p:sldId id="273" r:id="rId25"/>
    <p:sldId id="284" r:id="rId26"/>
    <p:sldId id="277" r:id="rId27"/>
    <p:sldId id="276" r:id="rId28"/>
    <p:sldId id="261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A5277-C1C6-4A7F-A0F1-2A655A60F88B}" v="59" dt="2020-07-14T17:11:57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19" autoAdjust="0"/>
  </p:normalViewPr>
  <p:slideViewPr>
    <p:cSldViewPr snapToGrid="0">
      <p:cViewPr varScale="1">
        <p:scale>
          <a:sx n="77" d="100"/>
          <a:sy n="77" d="100"/>
        </p:scale>
        <p:origin x="92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rojectlifesaver.org/get-involved/enroll-a-loved-one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activeshootertest.com/our-services/emergency-evacuation-for-persons-with-disabilities-plan-eepd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12insight.com/Lets-Talk/embed.aspx?k=WY5Y3GLT@MDLT@DY1K6YLT@LDL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lps.org/security/standard-response-protocols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goodhousekeeping.com/life/parenting/news/a43654/family-code-words/#:~:text=Family%20code%20words%20are%20personalized%20and%20secret%20%22passwords%22,situations%2C%20or%20protect%20little%20ones%20from%20potential%20abduction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joshtheotter.org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nwheelsforaspen.com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search?q=fire+safety&amp;docid=608027335905774451&amp;mid=D77D47D9DB4D6455D721D77D47D9DB4D6455D721&amp;view=detail&amp;FORM=VIRE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ncoln.ne.gov/city/fire/index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3-wcM9gRrg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wgflstore.com/collections/resources?page=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revention1st.org/safe-at-home-a-next-step-for-adults-with-disabilities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imedoctor.com/home-security-burglary-prevention/" TargetMode="External"/><Relationship Id="rId5" Type="http://schemas.openxmlformats.org/officeDocument/2006/relationships/hyperlink" Target="https://www.redcross.org/get-help/how-to-prepare-for-emergencies/disaster-safety-for-people-with-disabilities.html" TargetMode="External"/><Relationship Id="rId4" Type="http://schemas.openxmlformats.org/officeDocument/2006/relationships/hyperlink" Target="https://ablethrive.com/life-skills/home-safety-tips-people-disabilitie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on.ne.gov/fos/exempt-schools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ome.lps.org/covid-19/2020-2021-pandemic-procedure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redcross.org/get-help/how-to-prepare-for-emergencies/types-of-emergencies/coronavirus-safety/preparing-for-disaster-during-covid-19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.myvrspot.com/folder?v=fNDM0MmY2MzM3ZDc3ZWJmZmEyMGZmYjFlZDEzNTJmYmI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ome.lps.org/covid-19/social-and-emotional-supports/" TargetMode="External"/><Relationship Id="rId5" Type="http://schemas.openxmlformats.org/officeDocument/2006/relationships/hyperlink" Target="https://lincolnne.mylnk.app/categories" TargetMode="External"/><Relationship Id="rId4" Type="http://schemas.openxmlformats.org/officeDocument/2006/relationships/hyperlink" Target="https://suicidepreventionlifeline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ddaily4@cox.net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irector@dsafnebraska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nhousepub.com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.be/jSlmkedujEQ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Qx2Wj7T1g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fineedhelp.org/shop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Emergency Preparedness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Dawna Daily, M.Ed.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386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6C95A3-8EA2-44F9-B420-D31AA71B0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493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2400" cap="all" spc="-100" dirty="0">
                <a:solidFill>
                  <a:schemeClr val="bg1"/>
                </a:solidFill>
              </a:rPr>
              <a:t>Project Lifesaver (elopement)</a:t>
            </a:r>
            <a:br>
              <a:rPr lang="en-US" sz="2400" cap="all" spc="-100" dirty="0">
                <a:solidFill>
                  <a:schemeClr val="bg1"/>
                </a:solidFill>
              </a:rPr>
            </a:br>
            <a:r>
              <a:rPr lang="en-US" sz="2400" cap="all" spc="-100" dirty="0">
                <a:solidFill>
                  <a:schemeClr val="bg1"/>
                </a:solidFill>
                <a:hlinkClick r:id="rId3"/>
              </a:rPr>
              <a:t>https://projectlifesaver.org/get-involved/enroll-a-loved-one/</a:t>
            </a:r>
            <a:endParaRPr lang="en-US" sz="2400" cap="all" spc="-1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7992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393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F66438-931E-4FAC-96EF-2F9F9E521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46570" y="946543"/>
            <a:ext cx="6202238" cy="496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910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2E6A8-9717-48B7-B8CD-BF6FF7C36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Evacuations – Develop an 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0C5FC-6A21-4EDC-93CC-DEC9B825D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>
                <a:hlinkClick r:id="rId2"/>
              </a:rPr>
              <a:t>https://activeshootertest.com/our-services/emergency-evacuation-for-persons-with-disabilities-plan-eepd/</a:t>
            </a:r>
            <a:endParaRPr lang="en-US" dirty="0"/>
          </a:p>
          <a:p>
            <a:r>
              <a:rPr lang="en-US" sz="2600" b="1" dirty="0"/>
              <a:t>Categories of Disability                               </a:t>
            </a:r>
          </a:p>
          <a:p>
            <a:endParaRPr lang="en-US" dirty="0"/>
          </a:p>
          <a:p>
            <a:pPr algn="ctr"/>
            <a:r>
              <a:rPr lang="en-US" sz="2200" dirty="0"/>
              <a:t>Mobility Impairment • Hidden</a:t>
            </a:r>
          </a:p>
          <a:p>
            <a:pPr algn="ctr"/>
            <a:r>
              <a:rPr lang="en-US" sz="2200" dirty="0"/>
              <a:t>Hearing Impairment • Obvious</a:t>
            </a:r>
          </a:p>
          <a:p>
            <a:pPr algn="ctr"/>
            <a:r>
              <a:rPr lang="en-US" sz="2200" dirty="0"/>
              <a:t>Visual Impairment • Temporary</a:t>
            </a:r>
          </a:p>
          <a:p>
            <a:pPr algn="ctr"/>
            <a:r>
              <a:rPr lang="en-US" sz="2200" dirty="0"/>
              <a:t>Speech Impairment • Emergent</a:t>
            </a:r>
          </a:p>
          <a:p>
            <a:pPr algn="ctr"/>
            <a:r>
              <a:rPr lang="en-US" sz="2200" dirty="0"/>
              <a:t>Cognitive Impairment</a:t>
            </a:r>
          </a:p>
          <a:p>
            <a:pPr algn="ctr"/>
            <a:r>
              <a:rPr lang="en-US" sz="2200" dirty="0"/>
              <a:t> View of Disability</a:t>
            </a:r>
          </a:p>
          <a:p>
            <a:pPr algn="ctr"/>
            <a:endParaRPr lang="en-US" sz="2200" dirty="0"/>
          </a:p>
          <a:p>
            <a:pPr algn="ctr"/>
            <a:r>
              <a:rPr lang="en-US" sz="2200" dirty="0"/>
              <a:t>Hidden</a:t>
            </a:r>
          </a:p>
          <a:p>
            <a:pPr algn="ctr"/>
            <a:r>
              <a:rPr lang="en-US" sz="2200" dirty="0"/>
              <a:t>Hearing Impairment • Obvious</a:t>
            </a:r>
          </a:p>
          <a:p>
            <a:pPr algn="ctr"/>
            <a:r>
              <a:rPr lang="en-US" sz="2200" dirty="0"/>
              <a:t>Visual Impairment • Temporary</a:t>
            </a:r>
          </a:p>
          <a:p>
            <a:pPr algn="ctr"/>
            <a:r>
              <a:rPr lang="en-US" sz="2200" dirty="0"/>
              <a:t>Speech Impairment • Emergent</a:t>
            </a:r>
          </a:p>
        </p:txBody>
      </p:sp>
    </p:spTree>
    <p:extLst>
      <p:ext uri="{BB962C8B-B14F-4D97-AF65-F5344CB8AC3E}">
        <p14:creationId xmlns:p14="http://schemas.microsoft.com/office/powerpoint/2010/main" val="295867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C4AA0A-D9C3-4A0B-990D-1BCB0022A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1219386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C005B4-8F56-4845-A8C3-8651E4599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01" y="702891"/>
            <a:ext cx="10905302" cy="31080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0878C7-7719-40BD-AA97-751A85670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501" y="4212709"/>
            <a:ext cx="10905302" cy="199706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9D3865-C494-4C4A-8495-8245E9054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348" y="4379135"/>
            <a:ext cx="10579608" cy="1664208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DD557-E8EB-427F-87D3-B258CD0A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34" y="4495894"/>
            <a:ext cx="4942542" cy="1371600"/>
          </a:xfrm>
        </p:spPr>
        <p:txBody>
          <a:bodyPr>
            <a:normAutofit/>
          </a:bodyPr>
          <a:lstStyle/>
          <a:p>
            <a:pPr algn="r"/>
            <a:r>
              <a:rPr lang="en-US" sz="4400">
                <a:solidFill>
                  <a:schemeClr val="tx1"/>
                </a:solidFill>
              </a:rPr>
              <a:t>Non Emergency Safety Reporting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8EE79F-FCAA-4CF9-9746-730B51FC4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634895"/>
            <a:ext cx="0" cy="1152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6A78E-7DD4-48FD-B367-939ED7472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866" y="4495894"/>
            <a:ext cx="4978899" cy="1444718"/>
          </a:xfrm>
        </p:spPr>
        <p:txBody>
          <a:bodyPr anchor="ctr">
            <a:normAutofit/>
          </a:bodyPr>
          <a:lstStyle/>
          <a:p>
            <a:r>
              <a:rPr lang="en-US" dirty="0">
                <a:hlinkClick r:id="rId3"/>
              </a:rPr>
              <a:t>https://www.k12insight.com/Lets-Talk/embed.aspx?k=WY5Y3GLT@MDLT@DY1K6YLT@LDLT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62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E9EDDFA-8F05-462B-8D3E-5B9C4FBC7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newspaper&#10;&#10;Description automatically generated">
            <a:extLst>
              <a:ext uri="{FF2B5EF4-FFF2-40B4-BE49-F238E27FC236}">
                <a16:creationId xmlns:a16="http://schemas.microsoft.com/office/drawing/2014/main" id="{C56CB25A-46D7-427F-B98E-68BB74CB1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592" y="727628"/>
            <a:ext cx="3931289" cy="5415552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43F9A23-3237-4ED6-A1E9-C0E6530E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3CD46D-4335-4BA4-842A-BF835A99CB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277CD-5B74-405E-9BA8-DD154AC73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3700"/>
              <a:t>Standard Response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1FD34-F55E-4EE8-AC68-15148E322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r>
              <a:rPr lang="en-US"/>
              <a:t>LPS Standard Response Protocol</a:t>
            </a:r>
          </a:p>
          <a:p>
            <a:r>
              <a:rPr lang="en-US">
                <a:hlinkClick r:id="rId3"/>
              </a:rPr>
              <a:t>https://home.lps.org/security/standard-response-protocols/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05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AFE2A4-65EE-4D93-90B4-853CC091D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en-US" dirty="0"/>
              <a:t>“Stranger Danger” Development of a code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63E26-3C29-4B05-A801-20550F8B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>
            <a:normAutofit/>
          </a:bodyPr>
          <a:lstStyle/>
          <a:p>
            <a:r>
              <a:rPr lang="en-US" dirty="0"/>
              <a:t>Consider developing a family emergency “code word” that is only used in cases of unusual circumstances.</a:t>
            </a:r>
          </a:p>
          <a:p>
            <a:r>
              <a:rPr lang="en-US" dirty="0"/>
              <a:t>Practice it often and ask your child to tell you what it is.</a:t>
            </a:r>
          </a:p>
          <a:p>
            <a:r>
              <a:rPr lang="en-US" dirty="0"/>
              <a:t>Let your child know if this person doesn’t know your code word you didn’t send them.</a:t>
            </a:r>
          </a:p>
          <a:p>
            <a:r>
              <a:rPr lang="en-US" dirty="0">
                <a:hlinkClick r:id="rId2"/>
              </a:rPr>
              <a:t>https://www.goodhousekeeping.com/life/parenting/news/a43654/family-code-words/#:~:text=Family%20code%20words%20are%20personalized%20and%20secret%20%22passwords%22,situations%2C%20or%20protect%20little%20ones%20from%20potential%20abductions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0A906-428E-40AB-BBA6-BAD572D159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25" r="-2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93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534" y="237744"/>
            <a:ext cx="2926080" cy="63825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9100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449A71-0951-485A-91C7-A1006D3D1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20" y="612843"/>
            <a:ext cx="2312480" cy="1499738"/>
          </a:xfrm>
        </p:spPr>
        <p:txBody>
          <a:bodyPr anchor="b">
            <a:normAutofit/>
          </a:bodyPr>
          <a:lstStyle/>
          <a:p>
            <a:r>
              <a:rPr lang="en-US" sz="2800"/>
              <a:t>Water Safety</a:t>
            </a:r>
            <a:br>
              <a:rPr lang="en-US" sz="2800"/>
            </a:br>
            <a:endParaRPr lang="en-US" sz="28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4080DC-C1D7-48C4-9C96-120DEDBBB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720" y="2149813"/>
            <a:ext cx="2312479" cy="3854197"/>
          </a:xfrm>
        </p:spPr>
        <p:txBody>
          <a:bodyPr>
            <a:normAutofit/>
          </a:bodyPr>
          <a:lstStyle/>
          <a:p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9764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D42F27-4196-4BB3-B2A3-1F22075E5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422" y="1027563"/>
            <a:ext cx="7237877" cy="483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50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386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848299-5C2E-4C5C-BD7D-664A75C71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493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800" cap="all" spc="-100" dirty="0">
                <a:solidFill>
                  <a:schemeClr val="bg1"/>
                </a:solidFill>
              </a:rPr>
              <a:t>Josh the Otter Water Safety</a:t>
            </a:r>
            <a:br>
              <a:rPr lang="en-US" sz="4800" cap="all" spc="-100" dirty="0">
                <a:solidFill>
                  <a:schemeClr val="bg1"/>
                </a:solidFill>
              </a:rPr>
            </a:br>
            <a:r>
              <a:rPr lang="en-US" sz="1600" cap="all" spc="-100" dirty="0">
                <a:solidFill>
                  <a:schemeClr val="bg1"/>
                </a:solidFill>
                <a:hlinkClick r:id="rId3"/>
              </a:rPr>
              <a:t>https://joshtheotter.org/</a:t>
            </a:r>
            <a:endParaRPr lang="en-US" sz="1600" cap="all" spc="-1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7992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393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E4D928-9C35-4D73-BB17-5FC8ADF5B4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29079" y="645106"/>
            <a:ext cx="4637219" cy="556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6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C4AA0A-D9C3-4A0B-990D-1BCB0022A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1219386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D9AC30-39DF-4FB7-91F1-38FD515E9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01" y="1357210"/>
            <a:ext cx="10905302" cy="17993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0878C7-7719-40BD-AA97-751A85670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501" y="4212709"/>
            <a:ext cx="10905302" cy="1997060"/>
          </a:xfrm>
          <a:prstGeom prst="rect">
            <a:avLst/>
          </a:prstGeom>
          <a:solidFill>
            <a:srgbClr val="667850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9D3865-C494-4C4A-8495-8245E9054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348" y="4379135"/>
            <a:ext cx="10579608" cy="1664208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188463-36CC-4FCB-B4B0-A612AEBDE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34" y="4495894"/>
            <a:ext cx="4942542" cy="1371600"/>
          </a:xfrm>
        </p:spPr>
        <p:txBody>
          <a:bodyPr>
            <a:normAutofit/>
          </a:bodyPr>
          <a:lstStyle/>
          <a:p>
            <a:pPr algn="r"/>
            <a:r>
              <a:rPr lang="en-US" sz="3700">
                <a:solidFill>
                  <a:schemeClr val="tx1"/>
                </a:solidFill>
              </a:rPr>
              <a:t>Water Safety – Pinwheels for Aspen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8EE79F-FCAA-4CF9-9746-730B51FC4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634895"/>
            <a:ext cx="0" cy="1152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BB385-93FF-4176-B601-1757FA9B8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866" y="4495894"/>
            <a:ext cx="4978899" cy="1444718"/>
          </a:xfrm>
        </p:spPr>
        <p:txBody>
          <a:bodyPr anchor="ctr">
            <a:normAutofit/>
          </a:bodyPr>
          <a:lstStyle/>
          <a:p>
            <a:r>
              <a:rPr lang="en-US" dirty="0">
                <a:hlinkClick r:id="rId3"/>
              </a:rPr>
              <a:t>http://www.pinwheelsforaspen.com/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622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9EDDFA-8F05-462B-8D3E-5B9C4FBC7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56EE11-7443-4A28-9289-51D59CB2B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734" y="727628"/>
            <a:ext cx="4081005" cy="541555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43F9A23-3237-4ED6-A1E9-C0E6530E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3CD46D-4335-4BA4-842A-BF835A99CB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43B159-B94F-4B06-8BBB-95B4FF938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dirty="0"/>
              <a:t>Fire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A0A3F-AD15-47E9-B481-0936FD5F5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https://www.bing.com/videos/search?q=fire+safety&amp;docid=608027335905774451&amp;mid=D77D47D9DB4D6455D721D77D47D9DB4D6455D721&amp;view=detail&amp;FORM=VIRE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https://www.lincoln.ne.gov/city/fire/index.htm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009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>
            <a:extLst>
              <a:ext uri="{FF2B5EF4-FFF2-40B4-BE49-F238E27FC236}">
                <a16:creationId xmlns:a16="http://schemas.microsoft.com/office/drawing/2014/main" id="{77665003-5B93-4A19-9549-739B2EFD3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DBC543A8-3AE5-4FAA-B94E-BE588D1A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833" y="643464"/>
            <a:ext cx="396945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9F679B-F119-40DA-904C-0C4655B581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73" b="2"/>
          <a:stretch/>
        </p:blipFill>
        <p:spPr>
          <a:xfrm>
            <a:off x="813906" y="809244"/>
            <a:ext cx="3639312" cy="5239512"/>
          </a:xfrm>
          <a:prstGeom prst="rect">
            <a:avLst/>
          </a:prstGeom>
        </p:spPr>
      </p:pic>
      <p:sp>
        <p:nvSpPr>
          <p:cNvPr id="20" name="Rectangle 14">
            <a:extLst>
              <a:ext uri="{FF2B5EF4-FFF2-40B4-BE49-F238E27FC236}">
                <a16:creationId xmlns:a16="http://schemas.microsoft.com/office/drawing/2014/main" id="{6596D7B5-9420-4F03-A37C-7ED97D1E5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58001" y="255102"/>
            <a:ext cx="6705400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FFB398-DF5E-4361-A724-EE10E91B1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2592" y="393365"/>
            <a:ext cx="6364719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FBB30-7AAA-44A3-B196-39E598391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874" y="892120"/>
            <a:ext cx="5447250" cy="1645920"/>
          </a:xfrm>
        </p:spPr>
        <p:txBody>
          <a:bodyPr>
            <a:normAutofit/>
          </a:bodyPr>
          <a:lstStyle/>
          <a:p>
            <a:r>
              <a:rPr lang="en-US" dirty="0"/>
              <a:t>Safety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593F2-7A57-4A05-B61E-1035CAFE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873" y="2679192"/>
            <a:ext cx="5447251" cy="3291840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https://youtu.be/K3-wcM9gRrg</a:t>
            </a:r>
            <a:endParaRPr lang="en-US" dirty="0"/>
          </a:p>
          <a:p>
            <a:r>
              <a:rPr lang="en-US" dirty="0">
                <a:hlinkClick r:id="rId4"/>
              </a:rPr>
              <a:t>https://www.swgflstore.com/collections/resources?page=3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55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66A413F7-FFE1-42E7-8C6C-E9CCC477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CE0B0FD-3413-40CC-A7D8-6A5058608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0C4C044-5B1C-40C8-8C7B-AA5E6D879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0163F5F-1439-4827-8F7A-B08BDDEFB9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A677414-C3D2-4430-876D-9092D633F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9181D20-1D81-447D-9854-10DDB10D54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F485CAF-3549-40BD-AFDB-65C96F5BF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91" y="886334"/>
            <a:ext cx="6557687" cy="5082206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5"/>
            <a:ext cx="4143830" cy="278553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365"/>
            <a:ext cx="3813048" cy="2459736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99A9B-FDE4-4BDD-AF36-0702BFF76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4069" y="1111662"/>
            <a:ext cx="3299328" cy="14563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1500" cap="all" spc="-100">
                <a:solidFill>
                  <a:schemeClr val="bg1"/>
                </a:solidFill>
              </a:rPr>
              <a:t>Emergency Preparedness</a:t>
            </a:r>
            <a:br>
              <a:rPr lang="en-US" sz="1500" cap="all" spc="-100">
                <a:solidFill>
                  <a:schemeClr val="bg1"/>
                </a:solidFill>
              </a:rPr>
            </a:br>
            <a:r>
              <a:rPr lang="en-US" sz="1500" cap="all" spc="-100">
                <a:solidFill>
                  <a:schemeClr val="bg1"/>
                </a:solidFill>
              </a:rPr>
              <a:t>Education Series 2020</a:t>
            </a:r>
            <a:br>
              <a:rPr lang="en-US" sz="1500" cap="all" spc="-100">
                <a:solidFill>
                  <a:schemeClr val="bg1"/>
                </a:solidFill>
              </a:rPr>
            </a:br>
            <a:r>
              <a:rPr lang="en-US" sz="1500" cap="all" spc="-100">
                <a:solidFill>
                  <a:schemeClr val="bg1"/>
                </a:solidFill>
              </a:rPr>
              <a:t>Down Syndrome Association for Families</a:t>
            </a:r>
            <a:br>
              <a:rPr lang="en-US" sz="1500" cap="all" spc="-100">
                <a:solidFill>
                  <a:schemeClr val="bg1"/>
                </a:solidFill>
              </a:rPr>
            </a:br>
            <a:r>
              <a:rPr lang="en-US" sz="1500" cap="all" spc="-100">
                <a:solidFill>
                  <a:schemeClr val="bg1"/>
                </a:solidFill>
              </a:rPr>
              <a:t>Presented by Dawna Daily, M.Ed.</a:t>
            </a:r>
          </a:p>
        </p:txBody>
      </p:sp>
      <p:pic>
        <p:nvPicPr>
          <p:cNvPr id="10" name="Content Placeholder 9" descr="A picture containing table&#10;&#10;Description automatically generated">
            <a:extLst>
              <a:ext uri="{FF2B5EF4-FFF2-40B4-BE49-F238E27FC236}">
                <a16:creationId xmlns:a16="http://schemas.microsoft.com/office/drawing/2014/main" id="{45A6098E-F788-4472-8568-157437711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91973" y="4195292"/>
            <a:ext cx="4169526" cy="140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04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CE93D2-684C-4874-85F7-AF66244E83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0" r="17469" b="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D32999-A5C9-41DC-BFDA-434BF47E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/>
              <a:t>Home Safety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E5BEA-434A-489A-8C98-64E679C24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https://prevention1st.org/safe-at-home-a-next-step-for-adults-with-disabilities/</a:t>
            </a:r>
            <a:endParaRPr lang="en-US" dirty="0"/>
          </a:p>
          <a:p>
            <a:r>
              <a:rPr lang="en-US" dirty="0">
                <a:hlinkClick r:id="rId4"/>
              </a:rPr>
              <a:t>https://ablethrive.com/life-skills/home-safety-tips-people-disabilities</a:t>
            </a:r>
            <a:endParaRPr lang="en-US" dirty="0"/>
          </a:p>
          <a:p>
            <a:r>
              <a:rPr lang="en-US" dirty="0">
                <a:hlinkClick r:id="rId5"/>
              </a:rPr>
              <a:t>https://www.redcross.org/get-help/how-to-prepare-for-emergencies/disaster-safety-for-people-with-disabilities.html</a:t>
            </a:r>
            <a:endParaRPr lang="en-US" dirty="0"/>
          </a:p>
          <a:p>
            <a:r>
              <a:rPr lang="en-US" dirty="0">
                <a:hlinkClick r:id="rId6"/>
              </a:rPr>
              <a:t>https://crimedoctor.com/home-security-burglary-prevention/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345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851415-CF4E-4C41-9E36-04E444B51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516B89-DEA0-4832-8C56-F048168DA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646" y="413053"/>
            <a:ext cx="8212114" cy="606459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BA503-6D2E-47A2-B1D0-32BBF147DA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602"/>
          <a:stretch/>
        </p:blipFill>
        <p:spPr>
          <a:xfrm>
            <a:off x="582639" y="578707"/>
            <a:ext cx="7882128" cy="573328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EA2D33E-BAA2-467B-80B0-8887D9A99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67C508-2065-42E3-98D2-F3A9B8339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4978" y="402336"/>
            <a:ext cx="2596896" cy="605332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E1CA5B-78B9-44F4-9374-2D80B074B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01" y="612843"/>
            <a:ext cx="2312480" cy="1499738"/>
          </a:xfrm>
        </p:spPr>
        <p:txBody>
          <a:bodyPr anchor="b">
            <a:normAutofit/>
          </a:bodyPr>
          <a:lstStyle/>
          <a:p>
            <a:r>
              <a:rPr lang="en-US" sz="2800"/>
              <a:t>Pandemic related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8A5E-C012-41CB-9068-41A0B566E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801" y="2149813"/>
            <a:ext cx="2312479" cy="4046706"/>
          </a:xfrm>
        </p:spPr>
        <p:txBody>
          <a:bodyPr>
            <a:normAutofit fontScale="92500" lnSpcReduction="20000"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Home schooling in Nebraska</a:t>
            </a:r>
          </a:p>
          <a:p>
            <a:pPr lvl="1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Exempt Schools under Rule 13 NDE</a:t>
            </a:r>
          </a:p>
          <a:p>
            <a:pPr lvl="2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Exceptions for pandemic that let your child remain enrolled in “home school”</a:t>
            </a:r>
          </a:p>
          <a:p>
            <a:pPr lvl="2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https://www.education.ne.gov/fos/exempt-schools/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2"/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2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LPS </a:t>
            </a:r>
          </a:p>
          <a:p>
            <a:pPr lvl="2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https://home.lps.org/covid-19/2020-2021-pandemic-procedures/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2"/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203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72215A-4FF0-4242-B822-898E3D5FF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en-US" dirty="0"/>
              <a:t>Red Cross Emergency Preparedness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EDD7A-1DAD-42F3-B2A9-3D364FFD7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https://www.redcross.org/get-help/how-to-prepare-for-emergencies/types-of-emergencies/coronavirus-safety/preparing-for-disaster-during-covid-19.html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Download the App</a:t>
            </a:r>
          </a:p>
          <a:p>
            <a:pPr lvl="1"/>
            <a:r>
              <a:rPr lang="en-US" dirty="0"/>
              <a:t>Download the FREE Emergency App</a:t>
            </a:r>
          </a:p>
          <a:p>
            <a:pPr lvl="1"/>
            <a:r>
              <a:rPr lang="en-US" dirty="0"/>
              <a:t>Find our Emergency App in the Apple Store » or Google Play »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32AAF-26CD-4F33-BD27-45C79008FB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51" r="17528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8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C4AA0A-D9C3-4A0B-990D-1BCB0022A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1219386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206FDF-4E81-41FA-B402-9A48E2DD6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300" y="648231"/>
            <a:ext cx="5719703" cy="32173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0878C7-7719-40BD-AA97-751A85670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501" y="4212709"/>
            <a:ext cx="10905302" cy="1997060"/>
          </a:xfrm>
          <a:prstGeom prst="rect">
            <a:avLst/>
          </a:prstGeom>
          <a:solidFill>
            <a:srgbClr val="634C6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9D3865-C494-4C4A-8495-8245E9054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348" y="4379135"/>
            <a:ext cx="10579608" cy="1664208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EDC85F-ABC6-4E0F-9616-955453CC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34" y="4495894"/>
            <a:ext cx="4942542" cy="1371600"/>
          </a:xfrm>
        </p:spPr>
        <p:txBody>
          <a:bodyPr>
            <a:normAutofit/>
          </a:bodyPr>
          <a:lstStyle/>
          <a:p>
            <a:pPr algn="r"/>
            <a:r>
              <a:rPr lang="en-US" sz="3400">
                <a:solidFill>
                  <a:schemeClr val="tx1"/>
                </a:solidFill>
              </a:rPr>
              <a:t>Managing Anxiety during the Pandemic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8EE79F-FCAA-4CF9-9746-730B51FC4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634895"/>
            <a:ext cx="0" cy="1152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DF6B6-7609-4597-BF55-777AF117C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866" y="4495894"/>
            <a:ext cx="4978899" cy="1444718"/>
          </a:xfrm>
        </p:spPr>
        <p:txBody>
          <a:bodyPr anchor="ctr">
            <a:normAutofit/>
          </a:bodyPr>
          <a:lstStyle/>
          <a:p>
            <a:r>
              <a:rPr lang="en-US" dirty="0">
                <a:hlinkClick r:id="rId3"/>
              </a:rPr>
              <a:t>https://live.myvrspot.com/folder?v=fNDM0MmY2MzM3ZDc3ZWJmZmEyMGZmYjFlZDEzNTJmYmI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30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D7B8A97-A55C-4B63-9224-277C84F4B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close up of a sign&#10;&#10;Description automatically generated">
            <a:extLst>
              <a:ext uri="{FF2B5EF4-FFF2-40B4-BE49-F238E27FC236}">
                <a16:creationId xmlns:a16="http://schemas.microsoft.com/office/drawing/2014/main" id="{E187E5E0-8EF3-47B2-A7CA-833A969EF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61" y="278171"/>
            <a:ext cx="3324388" cy="36658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4E8C82B-29EE-43B6-90D9-4C3463486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2243" y="239052"/>
            <a:ext cx="2722671" cy="2474937"/>
          </a:xfrm>
          <a:prstGeom prst="rect">
            <a:avLst/>
          </a:prstGeom>
          <a:solidFill>
            <a:srgbClr val="43825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2D67D-01A2-4277-8EA0-1560E7E95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264" y="4154694"/>
            <a:ext cx="3324388" cy="2470041"/>
          </a:xfrm>
          <a:prstGeom prst="rect">
            <a:avLst/>
          </a:prstGeom>
          <a:solidFill>
            <a:srgbClr val="43825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008C28-0000-421E-85BB-F727F99F5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246" y="3248649"/>
            <a:ext cx="2722671" cy="300229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6A5D548-4865-4D5F-97A6-2D8C1657B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9451" y="233264"/>
            <a:ext cx="5362178" cy="6391471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FB280C-BA0C-49DC-926F-5BB41ADF0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8711" y="374903"/>
            <a:ext cx="510365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AD0A7-D5CC-42C7-987E-18B9704E6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3400"/>
              <a:t>Safety – Social and Emotional Support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AEA290E-B0A5-4FB3-88D8-3DB87EA70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1" cy="3931920"/>
          </a:xfrm>
        </p:spPr>
        <p:txBody>
          <a:bodyPr>
            <a:normAutofit/>
          </a:bodyPr>
          <a:lstStyle/>
          <a:p>
            <a:r>
              <a:rPr lang="en-US" dirty="0">
                <a:hlinkClick r:id="rId4"/>
              </a:rPr>
              <a:t>https://suicidepreventionlifeline.org/</a:t>
            </a:r>
            <a:endParaRPr lang="en-US" dirty="0"/>
          </a:p>
          <a:p>
            <a:r>
              <a:rPr lang="en-US" dirty="0">
                <a:hlinkClick r:id="rId5"/>
              </a:rPr>
              <a:t>https://lincolnne.mylnk.app/categories</a:t>
            </a:r>
            <a:endParaRPr lang="en-US" dirty="0"/>
          </a:p>
          <a:p>
            <a:r>
              <a:rPr lang="en-US" dirty="0">
                <a:hlinkClick r:id="rId6"/>
              </a:rPr>
              <a:t>https://home.lps.org/covid-19/social-and-emotional-supports/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782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person, outdoor, boy, young&#10;&#10;Description automatically generated">
            <a:extLst>
              <a:ext uri="{FF2B5EF4-FFF2-40B4-BE49-F238E27FC236}">
                <a16:creationId xmlns:a16="http://schemas.microsoft.com/office/drawing/2014/main" id="{A72C70D8-4C7D-4A3C-A0B6-691340F760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16" r="-2" b="25974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dirty="0"/>
              <a:t>Contacts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4A2E04-DEBA-4655-B18B-F9B07D3F2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r>
              <a:rPr lang="en-US" dirty="0"/>
              <a:t>All resources utilized in this presentation have links in the presentation for references used.</a:t>
            </a:r>
          </a:p>
          <a:p>
            <a:endParaRPr lang="en-US" dirty="0"/>
          </a:p>
          <a:p>
            <a:r>
              <a:rPr lang="en-US" dirty="0"/>
              <a:t>Contact me!</a:t>
            </a:r>
          </a:p>
          <a:p>
            <a:pPr lvl="1"/>
            <a:r>
              <a:rPr lang="en-US" dirty="0"/>
              <a:t>Dawna Daily, M.Ed.</a:t>
            </a:r>
          </a:p>
          <a:p>
            <a:pPr lvl="1"/>
            <a:r>
              <a:rPr lang="en-US" dirty="0"/>
              <a:t>(402) 206-3092</a:t>
            </a:r>
          </a:p>
          <a:p>
            <a:pPr lvl="1"/>
            <a:r>
              <a:rPr lang="en-US" dirty="0">
                <a:hlinkClick r:id="rId3"/>
              </a:rPr>
              <a:t>ddaily4@cox.net</a:t>
            </a:r>
            <a:endParaRPr lang="en-US" dirty="0"/>
          </a:p>
          <a:p>
            <a:pPr lvl="1"/>
            <a:endParaRPr lang="en-US" dirty="0"/>
          </a:p>
          <a:p>
            <a:pPr marL="274320" lvl="1" indent="0">
              <a:buNone/>
            </a:pPr>
            <a:r>
              <a:rPr lang="en-US" dirty="0"/>
              <a:t>Contact at the Down Syndrome Association for Families</a:t>
            </a:r>
          </a:p>
          <a:p>
            <a:pPr marL="274320" lvl="1" indent="0">
              <a:buNone/>
            </a:pPr>
            <a:r>
              <a:rPr lang="en-US" dirty="0">
                <a:hlinkClick r:id="rId4"/>
              </a:rPr>
              <a:t>director@dsafnebraska.org</a:t>
            </a:r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5B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78C9A37-7B08-42FE-8FAA-7C7E6DCFBF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2661" y="803063"/>
            <a:ext cx="8826678" cy="52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454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5851415-CF4E-4C41-9E36-04E444B51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16B89-DEA0-4832-8C56-F048168DA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646" y="413053"/>
            <a:ext cx="8212114" cy="606459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F4E139A-3A59-478E-99C1-668BF69216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82" r="-1" b="-1"/>
          <a:stretch/>
        </p:blipFill>
        <p:spPr>
          <a:xfrm>
            <a:off x="582639" y="578707"/>
            <a:ext cx="7882128" cy="573328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A2D33E-BAA2-467B-80B0-8887D9A99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67C508-2065-42E3-98D2-F3A9B8339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4978" y="402336"/>
            <a:ext cx="2596896" cy="605332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4DB593-A64A-4C7C-9653-C9B6BAF17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01" y="612843"/>
            <a:ext cx="2312480" cy="1499738"/>
          </a:xfrm>
        </p:spPr>
        <p:txBody>
          <a:bodyPr anchor="b">
            <a:normAutofit/>
          </a:bodyPr>
          <a:lstStyle/>
          <a:p>
            <a:r>
              <a:rPr lang="en-US" sz="2800"/>
              <a:t>First Responder Cards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D491BCA-EBFB-4C3F-84CA-A1B35BD6C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801" y="2149813"/>
            <a:ext cx="2312479" cy="4046706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www.greenhousepub.com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604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534" y="237744"/>
            <a:ext cx="2926080" cy="63825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9100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AD79C7-BA08-4812-880B-57A0F6AE0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20" y="612843"/>
            <a:ext cx="2312480" cy="1499738"/>
          </a:xfrm>
        </p:spPr>
        <p:txBody>
          <a:bodyPr anchor="b">
            <a:normAutofit/>
          </a:bodyPr>
          <a:lstStyle/>
          <a:p>
            <a:r>
              <a:rPr lang="en-US" sz="2800"/>
              <a:t>The Story of Ethan Saylor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882E6-F6A0-489D-847D-2F350B409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720" y="2149813"/>
            <a:ext cx="2312479" cy="3854197"/>
          </a:xfrm>
        </p:spPr>
        <p:txBody>
          <a:bodyPr>
            <a:normAutofit/>
          </a:bodyPr>
          <a:lstStyle/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https://youtu.be/jSlmkedujEQ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Take away: When justice professionals and individuals with disabilities are trained, encounters with law enforcement and the justice system can be more effective and safe.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9764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3" descr="A person holding a guitar&#10;&#10;Description automatically generated">
            <a:extLst>
              <a:ext uri="{FF2B5EF4-FFF2-40B4-BE49-F238E27FC236}">
                <a16:creationId xmlns:a16="http://schemas.microsoft.com/office/drawing/2014/main" id="{B1FAC3BC-7C77-4DB4-8BBA-D65D1B135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952" y="882398"/>
            <a:ext cx="6828816" cy="512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25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26963-410F-40A4-A07C-8CEB9D384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Prepared! Build </a:t>
            </a:r>
            <a:r>
              <a:rPr lang="en-US"/>
              <a:t>on skills!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713D8-A833-4018-B654-8C93C0DD7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-Having a plan and attending training can</a:t>
            </a:r>
          </a:p>
          <a:p>
            <a:pPr lvl="1"/>
            <a:r>
              <a:rPr lang="en-US" sz="1800" dirty="0"/>
              <a:t>Lessen anxiety among all parties</a:t>
            </a:r>
          </a:p>
          <a:p>
            <a:pPr lvl="1"/>
            <a:r>
              <a:rPr lang="en-US" sz="1800" dirty="0"/>
              <a:t>Allow all parties to feel more comfortable in every day interactions</a:t>
            </a:r>
          </a:p>
          <a:p>
            <a:pPr lvl="1"/>
            <a:r>
              <a:rPr lang="en-US" sz="1800" dirty="0"/>
              <a:t>Assist with helping individuals feel more prepared for emergency situations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marL="274320" lvl="1" indent="0" algn="ctr">
              <a:buNone/>
            </a:pPr>
            <a:r>
              <a:rPr lang="en-US" sz="1800" b="1" dirty="0"/>
              <a:t>HOW PREPARED IS YOUR FAMILY</a:t>
            </a:r>
            <a:r>
              <a:rPr lang="en-US" sz="1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1016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0122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3" descr="A close up of a newspaper&#10;&#10;Description automatically generated">
            <a:extLst>
              <a:ext uri="{FF2B5EF4-FFF2-40B4-BE49-F238E27FC236}">
                <a16:creationId xmlns:a16="http://schemas.microsoft.com/office/drawing/2014/main" id="{DF9A488E-E016-444B-A95A-BD492B831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01" y="991373"/>
            <a:ext cx="7237877" cy="49036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56699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CD8F0-3B40-4DE2-AD9F-949D2CAB6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01" y="612843"/>
            <a:ext cx="2312480" cy="1499738"/>
          </a:xfrm>
        </p:spPr>
        <p:txBody>
          <a:bodyPr anchor="b">
            <a:normAutofit/>
          </a:bodyPr>
          <a:lstStyle/>
          <a:p>
            <a:r>
              <a:rPr lang="en-US" sz="2200"/>
              <a:t>An Introduction to BE SAFE by Experience Autism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A8148-35A8-4DE9-AE76-6ACE171C4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801" y="2149813"/>
            <a:ext cx="2312479" cy="3854197"/>
          </a:xfrm>
        </p:spPr>
        <p:txBody>
          <a:bodyPr>
            <a:normAutofit/>
          </a:bodyPr>
          <a:lstStyle/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https://youtu.be/ZQx2Wj7T1gg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97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3866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610FF0-C47F-4061-B4ED-7AA06EF7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493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2400" cap="all" spc="-100" dirty="0">
                <a:solidFill>
                  <a:schemeClr val="bg1"/>
                </a:solidFill>
                <a:hlinkClick r:id="rId3"/>
              </a:rPr>
              <a:t>https://ifineedhelp.org/shop</a:t>
            </a:r>
            <a:endParaRPr lang="en-US" sz="2400" cap="all" spc="-1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7992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3932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82292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03FECC-5F61-4ED2-A4C9-396C52976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46570" y="708790"/>
            <a:ext cx="6202238" cy="543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87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65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17AA80-BCFE-41DE-B4AB-19AEA7E815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0063" y="803063"/>
            <a:ext cx="5251874" cy="525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94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45B92C-4D89-4324-B52D-E1F5F627B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228C0C-F774-4270-99CB-314B07EBFBE7}">
  <ds:schemaRefs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71af3243-3dd4-4a8d-8c0d-dd76da1f02a5"/>
    <ds:schemaRef ds:uri="http://purl.org/dc/terms/"/>
    <ds:schemaRef ds:uri="http://www.w3.org/XML/1998/namespace"/>
    <ds:schemaRef ds:uri="16c05727-aa75-4e4a-9b5f-8a80a116589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4487CEA-7875-4327-875F-CA3B32E800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721</Words>
  <Application>Microsoft Office PowerPoint</Application>
  <PresentationFormat>Widescreen</PresentationFormat>
  <Paragraphs>92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Century Gothic</vt:lpstr>
      <vt:lpstr>Garamond</vt:lpstr>
      <vt:lpstr>SavonVTI</vt:lpstr>
      <vt:lpstr>Emergency Preparedness</vt:lpstr>
      <vt:lpstr>Emergency Preparedness Education Series 2020 Down Syndrome Association for Families Presented by Dawna Daily, M.Ed.</vt:lpstr>
      <vt:lpstr>PowerPoint Presentation</vt:lpstr>
      <vt:lpstr>First Responder Cards</vt:lpstr>
      <vt:lpstr>The Story of Ethan Saylor</vt:lpstr>
      <vt:lpstr>Be Prepared! Build on skills!</vt:lpstr>
      <vt:lpstr>An Introduction to BE SAFE by Experience Autism</vt:lpstr>
      <vt:lpstr>https://ifineedhelp.org/shop</vt:lpstr>
      <vt:lpstr>PowerPoint Presentation</vt:lpstr>
      <vt:lpstr>Project Lifesaver (elopement) https://projectlifesaver.org/get-involved/enroll-a-loved-one/</vt:lpstr>
      <vt:lpstr>Emergency Evacuations – Develop an EEP</vt:lpstr>
      <vt:lpstr>Non Emergency Safety Reporting</vt:lpstr>
      <vt:lpstr>Standard Response Protocol</vt:lpstr>
      <vt:lpstr>“Stranger Danger” Development of a code word</vt:lpstr>
      <vt:lpstr>Water Safety </vt:lpstr>
      <vt:lpstr>Josh the Otter Water Safety https://joshtheotter.org/</vt:lpstr>
      <vt:lpstr>Water Safety – Pinwheels for Aspen</vt:lpstr>
      <vt:lpstr>Fire Safety</vt:lpstr>
      <vt:lpstr>Safety Online</vt:lpstr>
      <vt:lpstr>Home Safety</vt:lpstr>
      <vt:lpstr>Pandemic related safety</vt:lpstr>
      <vt:lpstr>Red Cross Emergency Preparedness</vt:lpstr>
      <vt:lpstr>Managing Anxiety during the Pandemic</vt:lpstr>
      <vt:lpstr>Safety – Social and Emotional Support</vt:lpstr>
      <vt:lpstr>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2020-07-14T17:12:07Z</dcterms:created>
  <dcterms:modified xsi:type="dcterms:W3CDTF">2020-07-20T20:23:52Z</dcterms:modified>
</cp:coreProperties>
</file>