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62" r:id="rId6"/>
    <p:sldId id="263" r:id="rId7"/>
    <p:sldId id="265" r:id="rId8"/>
    <p:sldId id="266" r:id="rId9"/>
    <p:sldId id="267" r:id="rId10"/>
    <p:sldId id="264" r:id="rId11"/>
    <p:sldId id="268" r:id="rId12"/>
    <p:sldId id="269" r:id="rId13"/>
    <p:sldId id="270" r:id="rId14"/>
    <p:sldId id="271" r:id="rId15"/>
    <p:sldId id="275" r:id="rId16"/>
    <p:sldId id="274" r:id="rId17"/>
    <p:sldId id="272" r:id="rId18"/>
    <p:sldId id="278" r:id="rId19"/>
    <p:sldId id="279" r:id="rId20"/>
    <p:sldId id="280" r:id="rId21"/>
    <p:sldId id="281" r:id="rId22"/>
    <p:sldId id="282" r:id="rId23"/>
    <p:sldId id="283" r:id="rId24"/>
    <p:sldId id="273" r:id="rId25"/>
    <p:sldId id="284" r:id="rId26"/>
    <p:sldId id="277" r:id="rId27"/>
    <p:sldId id="276" r:id="rId28"/>
    <p:sldId id="261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A5277-C1C6-4A7F-A0F1-2A655A60F88B}" v="59" dt="2020-07-14T17:11:57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19" autoAdjust="0"/>
  </p:normalViewPr>
  <p:slideViewPr>
    <p:cSldViewPr snapToGrid="0">
      <p:cViewPr varScale="1">
        <p:scale>
          <a:sx n="77" d="100"/>
          <a:sy n="77" d="100"/>
        </p:scale>
        <p:origin x="9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lifesaver.org/get-involved/enroll-a-loved-one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ctiveshootertest.com/our-services/emergency-evacuation-for-persons-with-disabilities-plan-eepd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12insight.com/Lets-Talk/embed.aspx?k=WY5Y3GLT@MDLT@DY1K6YLT@LDL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lps.org/security/standard-response-protocol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dhousekeeping.com/life/parenting/news/a43654/family-code-words/#:~:text=Family%20code%20words%20are%20personalized%20and%20secret%20%22passwords%22,situations%2C%20or%20protect%20little%20ones%20from%20potential%20abduction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joshtheotter.org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wheelsforaspen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fire+safety&amp;docid=608027335905774451&amp;mid=D77D47D9DB4D6455D721D77D47D9DB4D6455D721&amp;view=detail&amp;FORM=VIR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coln.ne.gov/city/fire/index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3-wcM9gRr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wgflstore.com/collections/resources?page=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revention1st.org/safe-at-home-a-next-step-for-adults-with-disabilitie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imedoctor.com/home-security-burglary-prevention/" TargetMode="External"/><Relationship Id="rId5" Type="http://schemas.openxmlformats.org/officeDocument/2006/relationships/hyperlink" Target="https://www.redcross.org/get-help/how-to-prepare-for-emergencies/disaster-safety-for-people-with-disabilities.html" TargetMode="External"/><Relationship Id="rId4" Type="http://schemas.openxmlformats.org/officeDocument/2006/relationships/hyperlink" Target="https://ablethrive.com/life-skills/home-safety-tips-people-disabiliti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exempt-schools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me.lps.org/covid-19/2020-2021-pandemic-procedur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redcross.org/get-help/how-to-prepare-for-emergencies/types-of-emergencies/coronavirus-safety/preparing-for-disaster-during-covid-19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myvrspot.com/folder?v=fNDM0MmY2MzM3ZDc3ZWJmZmEyMGZmYjFlZDEzNTJmYm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me.lps.org/covid-19/social-and-emotional-supports/" TargetMode="External"/><Relationship Id="rId5" Type="http://schemas.openxmlformats.org/officeDocument/2006/relationships/hyperlink" Target="https://lincolnne.mylnk.app/categories" TargetMode="External"/><Relationship Id="rId4" Type="http://schemas.openxmlformats.org/officeDocument/2006/relationships/hyperlink" Target="https://suicidepreventionlifeline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ddaily4@cox.net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rector@dsafnebraska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housepub.com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outu.be/jSlmkedujEQ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Qx2Wj7T1g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fineedhelp.org/shop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Emergency 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Dawna Daily, M.Ed.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C95A3-8EA2-44F9-B420-D31AA71B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400" cap="all" spc="-100" dirty="0">
                <a:solidFill>
                  <a:schemeClr val="bg1"/>
                </a:solidFill>
              </a:rPr>
              <a:t>Project Lifesaver (elopement)</a:t>
            </a:r>
            <a:br>
              <a:rPr lang="en-US" sz="2400" cap="all" spc="-100" dirty="0">
                <a:solidFill>
                  <a:schemeClr val="bg1"/>
                </a:solidFill>
              </a:rPr>
            </a:br>
            <a:r>
              <a:rPr lang="en-US" sz="2400" cap="all" spc="-100" dirty="0">
                <a:solidFill>
                  <a:schemeClr val="bg1"/>
                </a:solidFill>
                <a:hlinkClick r:id="rId3"/>
              </a:rPr>
              <a:t>https://projectlifesaver.org/get-involved/enroll-a-loved-one/</a:t>
            </a:r>
            <a:endParaRPr lang="en-US" sz="2400" cap="all" spc="-1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F66438-931E-4FAC-96EF-2F9F9E521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6570" y="946543"/>
            <a:ext cx="6202238" cy="49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91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E6A8-9717-48B7-B8CD-BF6FF7C3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Evacuations – Develop an 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0C5FC-6A21-4EDC-93CC-DEC9B825D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hlinkClick r:id="rId2"/>
              </a:rPr>
              <a:t>https://activeshootertest.com/our-services/emergency-evacuation-for-persons-with-disabilities-plan-eepd/</a:t>
            </a:r>
            <a:endParaRPr lang="en-US" dirty="0"/>
          </a:p>
          <a:p>
            <a:r>
              <a:rPr lang="en-US" sz="2600" b="1" dirty="0"/>
              <a:t>Categories of Disability                               </a:t>
            </a:r>
          </a:p>
          <a:p>
            <a:endParaRPr lang="en-US" dirty="0"/>
          </a:p>
          <a:p>
            <a:pPr algn="ctr"/>
            <a:r>
              <a:rPr lang="en-US" sz="2200" dirty="0"/>
              <a:t>Mobility Impairment • Hidden</a:t>
            </a:r>
          </a:p>
          <a:p>
            <a:pPr algn="ctr"/>
            <a:r>
              <a:rPr lang="en-US" sz="2200" dirty="0"/>
              <a:t>Hearing Impairment • Obvious</a:t>
            </a:r>
          </a:p>
          <a:p>
            <a:pPr algn="ctr"/>
            <a:r>
              <a:rPr lang="en-US" sz="2200" dirty="0"/>
              <a:t>Visual Impairment • Temporary</a:t>
            </a:r>
          </a:p>
          <a:p>
            <a:pPr algn="ctr"/>
            <a:r>
              <a:rPr lang="en-US" sz="2200" dirty="0"/>
              <a:t>Speech Impairment • Emergent</a:t>
            </a:r>
          </a:p>
          <a:p>
            <a:pPr algn="ctr"/>
            <a:r>
              <a:rPr lang="en-US" sz="2200" dirty="0"/>
              <a:t>Cognitive Impairment</a:t>
            </a:r>
          </a:p>
          <a:p>
            <a:pPr algn="ctr"/>
            <a:r>
              <a:rPr lang="en-US" sz="2200" dirty="0"/>
              <a:t> View of Disability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Hidden</a:t>
            </a:r>
          </a:p>
          <a:p>
            <a:pPr algn="ctr"/>
            <a:r>
              <a:rPr lang="en-US" sz="2200" dirty="0"/>
              <a:t>Hearing Impairment • Obvious</a:t>
            </a:r>
          </a:p>
          <a:p>
            <a:pPr algn="ctr"/>
            <a:r>
              <a:rPr lang="en-US" sz="2200" dirty="0"/>
              <a:t>Visual Impairment • Temporary</a:t>
            </a:r>
          </a:p>
          <a:p>
            <a:pPr algn="ctr"/>
            <a:r>
              <a:rPr lang="en-US" sz="2200" dirty="0"/>
              <a:t>Speech Impairment • Emergent</a:t>
            </a:r>
          </a:p>
        </p:txBody>
      </p:sp>
    </p:spTree>
    <p:extLst>
      <p:ext uri="{BB962C8B-B14F-4D97-AF65-F5344CB8AC3E}">
        <p14:creationId xmlns:p14="http://schemas.microsoft.com/office/powerpoint/2010/main" val="29586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005B4-8F56-4845-A8C3-8651E459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01" y="702891"/>
            <a:ext cx="10905302" cy="31080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DD557-E8EB-427F-87D3-B258CD0A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371600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tx1"/>
                </a:solidFill>
              </a:rPr>
              <a:t>Non Emergency Safety Reporting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A78E-7DD4-48FD-B367-939ED7472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3"/>
              </a:rPr>
              <a:t>https://www.k12insight.com/Lets-Talk/embed.aspx?k=WY5Y3GLT@MDLT@DY1K6YLT@LDLT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62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C56CB25A-46D7-427F-B98E-68BB74CB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92" y="727628"/>
            <a:ext cx="3931289" cy="541555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277CD-5B74-405E-9BA8-DD154AC7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3700"/>
              <a:t>Standard Response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1FD34-F55E-4EE8-AC68-15148E32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/>
              <a:t>LPS Standard Response Protocol</a:t>
            </a:r>
          </a:p>
          <a:p>
            <a:r>
              <a:rPr lang="en-US">
                <a:hlinkClick r:id="rId3"/>
              </a:rPr>
              <a:t>https://home.lps.org/security/standard-response-protocols/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5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FE2A4-65EE-4D93-90B4-853CC091D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“Stranger Danger” Development of a code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63E26-3C29-4B05-A801-20550F8B5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Consider developing a family emergency “code word” that is only used in cases of unusual circumstances.</a:t>
            </a:r>
          </a:p>
          <a:p>
            <a:r>
              <a:rPr lang="en-US" dirty="0"/>
              <a:t>Practice it often and ask your child to tell you what it is.</a:t>
            </a:r>
          </a:p>
          <a:p>
            <a:r>
              <a:rPr lang="en-US" dirty="0"/>
              <a:t>Let your child know if this person doesn’t know your code word you didn’t send them.</a:t>
            </a:r>
          </a:p>
          <a:p>
            <a:r>
              <a:rPr lang="en-US" dirty="0">
                <a:hlinkClick r:id="rId2"/>
              </a:rPr>
              <a:t>https://www.goodhousekeeping.com/life/parenting/news/a43654/family-code-words/#:~:text=Family%20code%20words%20are%20personalized%20and%20secret%20%22passwords%22,situations%2C%20or%20protect%20little%20ones%20from%20potential%20abductions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A906-428E-40AB-BBA6-BAD572D15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5" r="-2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3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49A71-0951-485A-91C7-A1006D3D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/>
              <a:t>Water Safety</a:t>
            </a:r>
            <a:br>
              <a:rPr lang="en-US" sz="2800"/>
            </a:br>
            <a:endParaRPr lang="en-US" sz="2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4080DC-C1D7-48C4-9C96-120DEDBBB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rmAutofit/>
          </a:bodyPr>
          <a:lstStyle/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D42F27-4196-4BB3-B2A3-1F22075E5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22" y="1027563"/>
            <a:ext cx="7237877" cy="483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0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48299-5C2E-4C5C-BD7D-664A75C7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>
                <a:solidFill>
                  <a:schemeClr val="bg1"/>
                </a:solidFill>
              </a:rPr>
              <a:t>Josh the Otter Water Safety</a:t>
            </a:r>
            <a:br>
              <a:rPr lang="en-US" sz="4800" cap="all" spc="-100" dirty="0">
                <a:solidFill>
                  <a:schemeClr val="bg1"/>
                </a:solidFill>
              </a:rPr>
            </a:br>
            <a:r>
              <a:rPr lang="en-US" sz="1600" cap="all" spc="-100" dirty="0">
                <a:solidFill>
                  <a:schemeClr val="bg1"/>
                </a:solidFill>
                <a:hlinkClick r:id="rId3"/>
              </a:rPr>
              <a:t>https://joshtheotter.org/</a:t>
            </a:r>
            <a:endParaRPr lang="en-US" sz="1600" cap="all" spc="-1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E4D928-9C35-4D73-BB17-5FC8ADF5B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29079" y="645106"/>
            <a:ext cx="4637219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6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9AC30-39DF-4FB7-91F1-38FD515E9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01" y="1357210"/>
            <a:ext cx="10905302" cy="1799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667850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88463-36CC-4FCB-B4B0-A612AEBD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371600"/>
          </a:xfrm>
        </p:spPr>
        <p:txBody>
          <a:bodyPr>
            <a:normAutofit/>
          </a:bodyPr>
          <a:lstStyle/>
          <a:p>
            <a:pPr algn="r"/>
            <a:r>
              <a:rPr lang="en-US" sz="3700">
                <a:solidFill>
                  <a:schemeClr val="tx1"/>
                </a:solidFill>
              </a:rPr>
              <a:t>Water Safety – Pinwheels for Aspen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BB385-93FF-4176-B601-1757FA9B8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3"/>
              </a:rPr>
              <a:t>http://www.pinwheelsforaspen.com/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22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6EE11-7443-4A28-9289-51D59CB2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34" y="727628"/>
            <a:ext cx="4081005" cy="54155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3B159-B94F-4B06-8BBB-95B4FF93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Fire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A0A3F-AD15-47E9-B481-0936FD5F5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https://www.bing.com/videos/search?q=fire+safety&amp;docid=608027335905774451&amp;mid=D77D47D9DB4D6455D721D77D47D9DB4D6455D721&amp;view=detail&amp;FORM=VIRE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https://www.lincoln.ne.gov/city/fire/index.htm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09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77665003-5B93-4A19-9549-739B2EFD3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C543A8-3AE5-4FAA-B94E-BE588D1A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833" y="643464"/>
            <a:ext cx="396945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F679B-F119-40DA-904C-0C4655B58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3" b="2"/>
          <a:stretch/>
        </p:blipFill>
        <p:spPr>
          <a:xfrm>
            <a:off x="813906" y="809244"/>
            <a:ext cx="3639312" cy="5239512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6596D7B5-9420-4F03-A37C-7ED97D1E5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8001" y="255102"/>
            <a:ext cx="6705400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FFB398-DF5E-4361-A724-EE10E91B1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2592" y="393365"/>
            <a:ext cx="6364719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FBB30-7AAA-44A3-B196-39E59839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>
            <a:normAutofit/>
          </a:bodyPr>
          <a:lstStyle/>
          <a:p>
            <a:r>
              <a:rPr lang="en-US" dirty="0"/>
              <a:t>Safety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93F2-7A57-4A05-B61E-1035CAFE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73" y="2679192"/>
            <a:ext cx="5447251" cy="329184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https://youtu.be/K3-wcM9gRrg</a:t>
            </a:r>
            <a:endParaRPr lang="en-US" dirty="0"/>
          </a:p>
          <a:p>
            <a:r>
              <a:rPr lang="en-US" dirty="0">
                <a:hlinkClick r:id="rId4"/>
              </a:rPr>
              <a:t>https://www.swgflstore.com/collections/resources?page=3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5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6A413F7-FFE1-42E7-8C6C-E9CCC477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E0B0FD-3413-40CC-A7D8-6A5058608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C4C044-5B1C-40C8-8C7B-AA5E6D879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0163F5F-1439-4827-8F7A-B08BDDEFB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A677414-C3D2-4430-876D-9092D633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9181D20-1D81-447D-9854-10DDB10D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485CAF-3549-40BD-AFDB-65C96F5BF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1" y="886334"/>
            <a:ext cx="6557687" cy="5082206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5"/>
            <a:ext cx="4143830" cy="27855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365"/>
            <a:ext cx="3813048" cy="245973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99A9B-FDE4-4BDD-AF36-0702BFF7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069" y="1111662"/>
            <a:ext cx="3299328" cy="14563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1500" cap="all" spc="-100">
                <a:solidFill>
                  <a:schemeClr val="bg1"/>
                </a:solidFill>
              </a:rPr>
              <a:t>Emergency Preparedness</a:t>
            </a:r>
            <a:br>
              <a:rPr lang="en-US" sz="1500" cap="all" spc="-100">
                <a:solidFill>
                  <a:schemeClr val="bg1"/>
                </a:solidFill>
              </a:rPr>
            </a:br>
            <a:r>
              <a:rPr lang="en-US" sz="1500" cap="all" spc="-100">
                <a:solidFill>
                  <a:schemeClr val="bg1"/>
                </a:solidFill>
              </a:rPr>
              <a:t>Education Series 2020</a:t>
            </a:r>
            <a:br>
              <a:rPr lang="en-US" sz="1500" cap="all" spc="-100">
                <a:solidFill>
                  <a:schemeClr val="bg1"/>
                </a:solidFill>
              </a:rPr>
            </a:br>
            <a:r>
              <a:rPr lang="en-US" sz="1500" cap="all" spc="-100">
                <a:solidFill>
                  <a:schemeClr val="bg1"/>
                </a:solidFill>
              </a:rPr>
              <a:t>Down Syndrome Association for Families</a:t>
            </a:r>
            <a:br>
              <a:rPr lang="en-US" sz="1500" cap="all" spc="-100">
                <a:solidFill>
                  <a:schemeClr val="bg1"/>
                </a:solidFill>
              </a:rPr>
            </a:br>
            <a:r>
              <a:rPr lang="en-US" sz="1500" cap="all" spc="-100">
                <a:solidFill>
                  <a:schemeClr val="bg1"/>
                </a:solidFill>
              </a:rPr>
              <a:t>Presented by Dawna Daily, M.Ed.</a:t>
            </a:r>
          </a:p>
        </p:txBody>
      </p:sp>
      <p:pic>
        <p:nvPicPr>
          <p:cNvPr id="10" name="Content Placeholder 9" descr="A picture containing table&#10;&#10;Description automatically generated">
            <a:extLst>
              <a:ext uri="{FF2B5EF4-FFF2-40B4-BE49-F238E27FC236}">
                <a16:creationId xmlns:a16="http://schemas.microsoft.com/office/drawing/2014/main" id="{45A6098E-F788-4472-8568-15743771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1973" y="4195292"/>
            <a:ext cx="4169526" cy="140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04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E93D2-684C-4874-85F7-AF66244E8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0" r="17469" b="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32999-A5C9-41DC-BFDA-434BF47E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/>
              <a:t>Home Safety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5BEA-434A-489A-8C98-64E679C24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https://prevention1st.org/safe-at-home-a-next-step-for-adults-with-disabilities/</a:t>
            </a:r>
            <a:endParaRPr lang="en-US" dirty="0"/>
          </a:p>
          <a:p>
            <a:r>
              <a:rPr lang="en-US" dirty="0">
                <a:hlinkClick r:id="rId4"/>
              </a:rPr>
              <a:t>https://ablethrive.com/life-skills/home-safety-tips-people-disabilities</a:t>
            </a:r>
            <a:endParaRPr lang="en-US" dirty="0"/>
          </a:p>
          <a:p>
            <a:r>
              <a:rPr lang="en-US" dirty="0">
                <a:hlinkClick r:id="rId5"/>
              </a:rPr>
              <a:t>https://www.redcross.org/get-help/how-to-prepare-for-emergencies/disaster-safety-for-people-with-disabilities.html</a:t>
            </a:r>
            <a:endParaRPr lang="en-US" dirty="0"/>
          </a:p>
          <a:p>
            <a:r>
              <a:rPr lang="en-US" dirty="0">
                <a:hlinkClick r:id="rId6"/>
              </a:rPr>
              <a:t>https://crimedoctor.com/home-security-burglary-prevention/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4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BA503-6D2E-47A2-B1D0-32BBF147D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602"/>
          <a:stretch/>
        </p:blipFill>
        <p:spPr>
          <a:xfrm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1CA5B-78B9-44F4-9374-2D80B074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/>
              <a:t>Pandemic related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8A5E-C012-41CB-9068-41A0B566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4046706"/>
          </a:xfrm>
        </p:spPr>
        <p:txBody>
          <a:bodyPr>
            <a:normAutofit fontScale="92500" lnSpcReduction="20000"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Home schooling in Nebraska</a:t>
            </a:r>
          </a:p>
          <a:p>
            <a:pPr lvl="1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Exempt Schools under Rule 13 NDE</a:t>
            </a:r>
          </a:p>
          <a:p>
            <a:pPr lvl="2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Exceptions for pandemic that let your child remain enrolled in “home school”</a:t>
            </a:r>
          </a:p>
          <a:p>
            <a:pPr lvl="2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https://www.education.ne.gov/fos/exempt-schools/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/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LPS </a:t>
            </a:r>
          </a:p>
          <a:p>
            <a:pPr lvl="2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https://home.lps.org/covid-19/2020-2021-pandemic-procedures/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/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03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2215A-4FF0-4242-B822-898E3D5F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Red Cross Emergency Preparedness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EDD7A-1DAD-42F3-B2A9-3D364FFD7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https://www.redcross.org/get-help/how-to-prepare-for-emergencies/types-of-emergencies/coronavirus-safety/preparing-for-disaster-during-covid-19.html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Download the App</a:t>
            </a:r>
          </a:p>
          <a:p>
            <a:pPr lvl="1"/>
            <a:r>
              <a:rPr lang="en-US" dirty="0"/>
              <a:t>Download the FREE Emergency App</a:t>
            </a:r>
          </a:p>
          <a:p>
            <a:pPr lvl="1"/>
            <a:r>
              <a:rPr lang="en-US" dirty="0"/>
              <a:t>Find our Emergency App in the Apple Store » or Google Play »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32AAF-26CD-4F33-BD27-45C79008F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1" r="1752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8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06FDF-4E81-41FA-B402-9A48E2DD6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300" y="648231"/>
            <a:ext cx="5719703" cy="32173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634C6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DC85F-ABC6-4E0F-9616-955453CC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371600"/>
          </a:xfrm>
        </p:spPr>
        <p:txBody>
          <a:bodyPr>
            <a:normAutofit/>
          </a:bodyPr>
          <a:lstStyle/>
          <a:p>
            <a:pPr algn="r"/>
            <a:r>
              <a:rPr lang="en-US" sz="3400">
                <a:solidFill>
                  <a:schemeClr val="tx1"/>
                </a:solidFill>
              </a:rPr>
              <a:t>Managing Anxiety during the Pandemic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F6B6-7609-4597-BF55-777AF117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3"/>
              </a:rPr>
              <a:t>https://live.myvrspot.com/folder?v=fNDM0MmY2MzM3ZDc3ZWJmZmEyMGZmYjFlZDEzNTJmYmI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30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id="{E187E5E0-8EF3-47B2-A7CA-833A969E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1" y="278171"/>
            <a:ext cx="3324388" cy="3665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43825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43825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08C28-0000-421E-85BB-F727F99F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246" y="3248649"/>
            <a:ext cx="2722671" cy="30022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AD0A7-D5CC-42C7-987E-18B9704E6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3400"/>
              <a:t>Safety – Social and Emotional Support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EA290E-B0A5-4FB3-88D8-3DB87EA7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1" cy="3931920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https://suicidepreventionlifeline.org/</a:t>
            </a:r>
            <a:endParaRPr lang="en-US" dirty="0"/>
          </a:p>
          <a:p>
            <a:r>
              <a:rPr lang="en-US" dirty="0">
                <a:hlinkClick r:id="rId5"/>
              </a:rPr>
              <a:t>https://lincolnne.mylnk.app/categories</a:t>
            </a:r>
            <a:endParaRPr lang="en-US" dirty="0"/>
          </a:p>
          <a:p>
            <a:r>
              <a:rPr lang="en-US" dirty="0">
                <a:hlinkClick r:id="rId6"/>
              </a:rPr>
              <a:t>https://home.lps.org/covid-19/social-and-emotional-supports/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8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outdoor, boy, young&#10;&#10;Description automatically generated">
            <a:extLst>
              <a:ext uri="{FF2B5EF4-FFF2-40B4-BE49-F238E27FC236}">
                <a16:creationId xmlns:a16="http://schemas.microsoft.com/office/drawing/2014/main" id="{A72C70D8-4C7D-4A3C-A0B6-691340F76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" r="-2" b="25974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Contacts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A2E04-DEBA-4655-B18B-F9B07D3F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dirty="0"/>
              <a:t>All resources utilized in this presentation have links in the presentation for references used.</a:t>
            </a:r>
          </a:p>
          <a:p>
            <a:endParaRPr lang="en-US" dirty="0"/>
          </a:p>
          <a:p>
            <a:r>
              <a:rPr lang="en-US" dirty="0"/>
              <a:t>Contact me!</a:t>
            </a:r>
          </a:p>
          <a:p>
            <a:pPr lvl="1"/>
            <a:r>
              <a:rPr lang="en-US" dirty="0"/>
              <a:t>Dawna Daily, M.Ed.</a:t>
            </a:r>
          </a:p>
          <a:p>
            <a:pPr lvl="1"/>
            <a:r>
              <a:rPr lang="en-US" dirty="0"/>
              <a:t>(402) 206-3092</a:t>
            </a:r>
          </a:p>
          <a:p>
            <a:pPr lvl="1"/>
            <a:r>
              <a:rPr lang="en-US" dirty="0">
                <a:hlinkClick r:id="rId3"/>
              </a:rPr>
              <a:t>ddaily4@cox.net</a:t>
            </a:r>
            <a:endParaRPr lang="en-US" dirty="0"/>
          </a:p>
          <a:p>
            <a:pPr lvl="1"/>
            <a:endParaRPr lang="en-US" dirty="0"/>
          </a:p>
          <a:p>
            <a:pPr marL="274320" lvl="1" indent="0">
              <a:buNone/>
            </a:pPr>
            <a:r>
              <a:rPr lang="en-US" dirty="0"/>
              <a:t>Contact at the Down Syndrome Association for Families</a:t>
            </a:r>
          </a:p>
          <a:p>
            <a:pPr marL="274320" lvl="1" indent="0">
              <a:buNone/>
            </a:pPr>
            <a:r>
              <a:rPr lang="en-US" dirty="0">
                <a:hlinkClick r:id="rId4"/>
              </a:rPr>
              <a:t>director@dsafnebraska.org</a:t>
            </a: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78C9A37-7B08-42FE-8FAA-7C7E6DCFBF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2661" y="803063"/>
            <a:ext cx="8826678" cy="52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5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4E139A-3A59-478E-99C1-668BF6921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2" r="-1" b="-1"/>
          <a:stretch/>
        </p:blipFill>
        <p:spPr>
          <a:xfrm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DB593-A64A-4C7C-9653-C9B6BAF1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/>
              <a:t>First Responder Cards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491BCA-EBFB-4C3F-84CA-A1B35BD6C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4046706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www.greenhousepub.com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0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D79C7-BA08-4812-880B-57A0F6AE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/>
              <a:t>The Story of Ethan Saylor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882E6-F6A0-489D-847D-2F350B40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https://youtu.be/jSlmkedujEQ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Take away: When justice professionals and individuals with disabilities are trained, encounters with law enforcement and the justice system can be more effective and safe.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Picture 3" descr="A person holding a guitar&#10;&#10;Description automatically generated">
            <a:extLst>
              <a:ext uri="{FF2B5EF4-FFF2-40B4-BE49-F238E27FC236}">
                <a16:creationId xmlns:a16="http://schemas.microsoft.com/office/drawing/2014/main" id="{B1FAC3BC-7C77-4DB4-8BBA-D65D1B13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52" y="882398"/>
            <a:ext cx="6828816" cy="512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25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6963-410F-40A4-A07C-8CEB9D38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Prepared! Build </a:t>
            </a:r>
            <a:r>
              <a:rPr lang="en-US"/>
              <a:t>on skills!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713D8-A833-4018-B654-8C93C0DD7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-Having a plan and attending training can</a:t>
            </a:r>
          </a:p>
          <a:p>
            <a:pPr lvl="1"/>
            <a:r>
              <a:rPr lang="en-US" sz="1800" dirty="0"/>
              <a:t>Lessen anxiety among all parties</a:t>
            </a:r>
          </a:p>
          <a:p>
            <a:pPr lvl="1"/>
            <a:r>
              <a:rPr lang="en-US" sz="1800" dirty="0"/>
              <a:t>Allow all parties to feel more comfortable in every day interactions</a:t>
            </a:r>
          </a:p>
          <a:p>
            <a:pPr lvl="1"/>
            <a:r>
              <a:rPr lang="en-US" sz="1800" dirty="0"/>
              <a:t>Assist with helping individuals feel more prepared for emergency situations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274320" lvl="1" indent="0" algn="ctr">
              <a:buNone/>
            </a:pPr>
            <a:r>
              <a:rPr lang="en-US" sz="1800" b="1" dirty="0"/>
              <a:t>HOW PREPARED IS YOUR FAMILY</a:t>
            </a:r>
            <a:r>
              <a:rPr lang="en-US" sz="1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101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DF9A488E-E016-444B-A95A-BD492B83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01" y="991373"/>
            <a:ext cx="7237877" cy="49036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6699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CD8F0-3B40-4DE2-AD9F-949D2CAB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200"/>
              <a:t>An Introduction to BE SAFE by Experience Autism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A8148-35A8-4DE9-AE76-6ACE171C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38541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https://youtu.be/ZQx2Wj7T1gg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9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10FF0-C47F-4061-B4ED-7AA06EF7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400" cap="all" spc="-100" dirty="0">
                <a:solidFill>
                  <a:schemeClr val="bg1"/>
                </a:solidFill>
                <a:hlinkClick r:id="rId3"/>
              </a:rPr>
              <a:t>https://ifineedhelp.org/shop</a:t>
            </a:r>
            <a:endParaRPr lang="en-US" sz="2400" cap="all" spc="-1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03FECC-5F61-4ED2-A4C9-396C5297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6570" y="708790"/>
            <a:ext cx="6202238" cy="54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8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6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17AA80-BCFE-41DE-B4AB-19AEA7E81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0063" y="803063"/>
            <a:ext cx="525187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943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45B92C-4D89-4324-B52D-E1F5F627B7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228C0C-F774-4270-99CB-314B07EBFBE7}">
  <ds:schemaRefs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71af3243-3dd4-4a8d-8c0d-dd76da1f02a5"/>
    <ds:schemaRef ds:uri="http://purl.org/dc/terms/"/>
    <ds:schemaRef ds:uri="http://www.w3.org/XML/1998/namespace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4487CEA-7875-4327-875F-CA3B32E800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Microsoft Office PowerPoint</Application>
  <PresentationFormat>Widescreen</PresentationFormat>
  <Paragraphs>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Century Gothic</vt:lpstr>
      <vt:lpstr>Garamond</vt:lpstr>
      <vt:lpstr>SavonVTI</vt:lpstr>
      <vt:lpstr>Emergency Preparedness</vt:lpstr>
      <vt:lpstr>Emergency Preparedness Education Series 2020 Down Syndrome Association for Families Presented by Dawna Daily, M.Ed.</vt:lpstr>
      <vt:lpstr>PowerPoint Presentation</vt:lpstr>
      <vt:lpstr>First Responder Cards</vt:lpstr>
      <vt:lpstr>The Story of Ethan Saylor</vt:lpstr>
      <vt:lpstr>Be Prepared! Build on skills!</vt:lpstr>
      <vt:lpstr>An Introduction to BE SAFE by Experience Autism</vt:lpstr>
      <vt:lpstr>https://ifineedhelp.org/shop</vt:lpstr>
      <vt:lpstr>PowerPoint Presentation</vt:lpstr>
      <vt:lpstr>Project Lifesaver (elopement) https://projectlifesaver.org/get-involved/enroll-a-loved-one/</vt:lpstr>
      <vt:lpstr>Emergency Evacuations – Develop an EEP</vt:lpstr>
      <vt:lpstr>Non Emergency Safety Reporting</vt:lpstr>
      <vt:lpstr>Standard Response Protocol</vt:lpstr>
      <vt:lpstr>“Stranger Danger” Development of a code word</vt:lpstr>
      <vt:lpstr>Water Safety </vt:lpstr>
      <vt:lpstr>Josh the Otter Water Safety https://joshtheotter.org/</vt:lpstr>
      <vt:lpstr>Water Safety – Pinwheels for Aspen</vt:lpstr>
      <vt:lpstr>Fire Safety</vt:lpstr>
      <vt:lpstr>Safety Online</vt:lpstr>
      <vt:lpstr>Home Safety</vt:lpstr>
      <vt:lpstr>Pandemic related safety</vt:lpstr>
      <vt:lpstr>Red Cross Emergency Preparedness</vt:lpstr>
      <vt:lpstr>Managing Anxiety during the Pandemic</vt:lpstr>
      <vt:lpstr>Safety – Social and Emotional Support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2020-07-14T17:12:07Z</dcterms:created>
  <dcterms:modified xsi:type="dcterms:W3CDTF">2020-07-20T20:23:52Z</dcterms:modified>
</cp:coreProperties>
</file>