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723" r:id="rId5"/>
    <p:sldMasterId id="2147483744" r:id="rId6"/>
    <p:sldMasterId id="2147483753" r:id="rId7"/>
    <p:sldMasterId id="2147484207" r:id="rId8"/>
    <p:sldMasterId id="2147484446" r:id="rId9"/>
    <p:sldMasterId id="2147484456" r:id="rId10"/>
    <p:sldMasterId id="2147484526" r:id="rId11"/>
    <p:sldMasterId id="2147484535" r:id="rId12"/>
  </p:sldMasterIdLst>
  <p:notesMasterIdLst>
    <p:notesMasterId r:id="rId38"/>
  </p:notesMasterIdLst>
  <p:handoutMasterIdLst>
    <p:handoutMasterId r:id="rId39"/>
  </p:handoutMasterIdLst>
  <p:sldIdLst>
    <p:sldId id="256" r:id="rId13"/>
    <p:sldId id="370" r:id="rId14"/>
    <p:sldId id="371" r:id="rId15"/>
    <p:sldId id="372" r:id="rId16"/>
    <p:sldId id="373" r:id="rId17"/>
    <p:sldId id="374" r:id="rId18"/>
    <p:sldId id="449" r:id="rId19"/>
    <p:sldId id="479" r:id="rId20"/>
    <p:sldId id="480" r:id="rId21"/>
    <p:sldId id="375" r:id="rId22"/>
    <p:sldId id="376" r:id="rId23"/>
    <p:sldId id="377" r:id="rId24"/>
    <p:sldId id="378" r:id="rId25"/>
    <p:sldId id="452" r:id="rId26"/>
    <p:sldId id="455" r:id="rId27"/>
    <p:sldId id="344" r:id="rId28"/>
    <p:sldId id="454" r:id="rId29"/>
    <p:sldId id="451" r:id="rId30"/>
    <p:sldId id="476" r:id="rId31"/>
    <p:sldId id="313" r:id="rId32"/>
    <p:sldId id="482" r:id="rId33"/>
    <p:sldId id="384" r:id="rId34"/>
    <p:sldId id="478" r:id="rId35"/>
    <p:sldId id="477" r:id="rId36"/>
    <p:sldId id="412" r:id="rId37"/>
  </p:sldIdLst>
  <p:sldSz cx="9144000" cy="6858000" type="screen4x3"/>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Ubuntu Light" panose="020B0304030602030204" pitchFamily="34" charset="0"/>
        <a:ea typeface="ヒラギノ角ゴ ProN W3"/>
        <a:cs typeface="ヒラギノ角ゴ ProN W3"/>
      </a:defRPr>
    </a:lvl1pPr>
    <a:lvl2pPr marL="457200" algn="l" defTabSz="457200" rtl="0" eaLnBrk="0" fontAlgn="base" hangingPunct="0">
      <a:spcBef>
        <a:spcPct val="0"/>
      </a:spcBef>
      <a:spcAft>
        <a:spcPct val="0"/>
      </a:spcAft>
      <a:defRPr kern="1200">
        <a:solidFill>
          <a:schemeClr val="tx1"/>
        </a:solidFill>
        <a:latin typeface="Ubuntu Light" panose="020B0304030602030204" pitchFamily="34" charset="0"/>
        <a:ea typeface="ヒラギノ角ゴ ProN W3"/>
        <a:cs typeface="ヒラギノ角ゴ ProN W3"/>
      </a:defRPr>
    </a:lvl2pPr>
    <a:lvl3pPr marL="914400" algn="l" defTabSz="457200" rtl="0" eaLnBrk="0" fontAlgn="base" hangingPunct="0">
      <a:spcBef>
        <a:spcPct val="0"/>
      </a:spcBef>
      <a:spcAft>
        <a:spcPct val="0"/>
      </a:spcAft>
      <a:defRPr kern="1200">
        <a:solidFill>
          <a:schemeClr val="tx1"/>
        </a:solidFill>
        <a:latin typeface="Ubuntu Light" panose="020B0304030602030204" pitchFamily="34" charset="0"/>
        <a:ea typeface="ヒラギノ角ゴ ProN W3"/>
        <a:cs typeface="ヒラギノ角ゴ ProN W3"/>
      </a:defRPr>
    </a:lvl3pPr>
    <a:lvl4pPr marL="1371600" algn="l" defTabSz="457200" rtl="0" eaLnBrk="0" fontAlgn="base" hangingPunct="0">
      <a:spcBef>
        <a:spcPct val="0"/>
      </a:spcBef>
      <a:spcAft>
        <a:spcPct val="0"/>
      </a:spcAft>
      <a:defRPr kern="1200">
        <a:solidFill>
          <a:schemeClr val="tx1"/>
        </a:solidFill>
        <a:latin typeface="Ubuntu Light" panose="020B0304030602030204" pitchFamily="34" charset="0"/>
        <a:ea typeface="ヒラギノ角ゴ ProN W3"/>
        <a:cs typeface="ヒラギノ角ゴ ProN W3"/>
      </a:defRPr>
    </a:lvl4pPr>
    <a:lvl5pPr marL="1828800" algn="l" defTabSz="457200" rtl="0" eaLnBrk="0" fontAlgn="base" hangingPunct="0">
      <a:spcBef>
        <a:spcPct val="0"/>
      </a:spcBef>
      <a:spcAft>
        <a:spcPct val="0"/>
      </a:spcAft>
      <a:defRPr kern="1200">
        <a:solidFill>
          <a:schemeClr val="tx1"/>
        </a:solidFill>
        <a:latin typeface="Ubuntu Light" panose="020B0304030602030204" pitchFamily="34" charset="0"/>
        <a:ea typeface="ヒラギノ角ゴ ProN W3"/>
        <a:cs typeface="ヒラギノ角ゴ ProN W3"/>
      </a:defRPr>
    </a:lvl5pPr>
    <a:lvl6pPr marL="2286000" algn="l" defTabSz="914400" rtl="0" eaLnBrk="1" latinLnBrk="0" hangingPunct="1">
      <a:defRPr kern="1200">
        <a:solidFill>
          <a:schemeClr val="tx1"/>
        </a:solidFill>
        <a:latin typeface="Ubuntu Light" panose="020B0304030602030204" pitchFamily="34" charset="0"/>
        <a:ea typeface="ヒラギノ角ゴ ProN W3"/>
        <a:cs typeface="ヒラギノ角ゴ ProN W3"/>
      </a:defRPr>
    </a:lvl6pPr>
    <a:lvl7pPr marL="2743200" algn="l" defTabSz="914400" rtl="0" eaLnBrk="1" latinLnBrk="0" hangingPunct="1">
      <a:defRPr kern="1200">
        <a:solidFill>
          <a:schemeClr val="tx1"/>
        </a:solidFill>
        <a:latin typeface="Ubuntu Light" panose="020B0304030602030204" pitchFamily="34" charset="0"/>
        <a:ea typeface="ヒラギノ角ゴ ProN W3"/>
        <a:cs typeface="ヒラギノ角ゴ ProN W3"/>
      </a:defRPr>
    </a:lvl7pPr>
    <a:lvl8pPr marL="3200400" algn="l" defTabSz="914400" rtl="0" eaLnBrk="1" latinLnBrk="0" hangingPunct="1">
      <a:defRPr kern="1200">
        <a:solidFill>
          <a:schemeClr val="tx1"/>
        </a:solidFill>
        <a:latin typeface="Ubuntu Light" panose="020B0304030602030204" pitchFamily="34" charset="0"/>
        <a:ea typeface="ヒラギノ角ゴ ProN W3"/>
        <a:cs typeface="ヒラギノ角ゴ ProN W3"/>
      </a:defRPr>
    </a:lvl8pPr>
    <a:lvl9pPr marL="3657600" algn="l" defTabSz="914400" rtl="0" eaLnBrk="1" latinLnBrk="0" hangingPunct="1">
      <a:defRPr kern="1200">
        <a:solidFill>
          <a:schemeClr val="tx1"/>
        </a:solidFill>
        <a:latin typeface="Ubuntu Light" panose="020B0304030602030204" pitchFamily="34" charset="0"/>
        <a:ea typeface="ヒラギノ角ゴ ProN W3"/>
        <a:cs typeface="ヒラギノ角ゴ ProN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7E"/>
    <a:srgbClr val="222421"/>
    <a:srgbClr val="2E3333"/>
    <a:srgbClr val="1A1A16"/>
    <a:srgbClr val="1A1A10"/>
    <a:srgbClr val="16151E"/>
    <a:srgbClr val="29251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eaLnBrk="1" fontAlgn="auto" hangingPunct="1">
              <a:spcBef>
                <a:spcPts val="0"/>
              </a:spcBef>
              <a:spcAft>
                <a:spcPts val="0"/>
              </a:spcAft>
              <a:defRPr sz="1200">
                <a:latin typeface="+mn-lt"/>
                <a:ea typeface="+mn-ea"/>
                <a:cs typeface="+mn-cs"/>
              </a:defRPr>
            </a:lvl1pPr>
          </a:lstStyle>
          <a:p>
            <a:pPr>
              <a:defRPr/>
            </a:pPr>
            <a:fld id="{A5C7BC42-9B54-4C24-9A9F-CC3C1147FC47}" type="datetimeFigureOut">
              <a:rPr lang="en-US"/>
              <a:pPr>
                <a:defRPr/>
              </a:pPr>
              <a:t>4/27/2020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3189C0-E6E9-411C-9F49-3F9AE722D6B6}" type="slidenum">
              <a:rPr lang="en-US" altLang="en-US"/>
              <a:pPr>
                <a:defRPr/>
              </a:pPr>
              <a:t>‹#›</a:t>
            </a:fld>
            <a:endParaRPr lang="en-US" altLang="en-US"/>
          </a:p>
        </p:txBody>
      </p:sp>
    </p:spTree>
    <p:extLst>
      <p:ext uri="{BB962C8B-B14F-4D97-AF65-F5344CB8AC3E}">
        <p14:creationId xmlns:p14="http://schemas.microsoft.com/office/powerpoint/2010/main" val="623798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eaLnBrk="1" fontAlgn="auto" hangingPunct="1">
              <a:spcBef>
                <a:spcPts val="0"/>
              </a:spcBef>
              <a:spcAft>
                <a:spcPts val="0"/>
              </a:spcAft>
              <a:defRPr sz="1200">
                <a:latin typeface="+mn-lt"/>
                <a:ea typeface="+mn-ea"/>
                <a:cs typeface="+mn-cs"/>
              </a:defRPr>
            </a:lvl1pPr>
          </a:lstStyle>
          <a:p>
            <a:pPr>
              <a:defRPr/>
            </a:pPr>
            <a:fld id="{A60F852D-8158-4EEE-9464-8A03214D986E}" type="datetimeFigureOut">
              <a:rPr lang="en-US"/>
              <a:pPr>
                <a:defRPr/>
              </a:pPr>
              <a:t>4/27/2020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ga-IE" noProof="0"/>
              <a:t>Click to edit Master text styles</a:t>
            </a:r>
          </a:p>
          <a:p>
            <a:pPr lvl="1"/>
            <a:r>
              <a:rPr lang="ga-IE" noProof="0"/>
              <a:t>Second level</a:t>
            </a:r>
          </a:p>
          <a:p>
            <a:pPr lvl="2"/>
            <a:r>
              <a:rPr lang="ga-IE" noProof="0"/>
              <a:t>Third level</a:t>
            </a:r>
          </a:p>
          <a:p>
            <a:pPr lvl="3"/>
            <a:r>
              <a:rPr lang="ga-IE" noProof="0"/>
              <a:t>Fourth level</a:t>
            </a:r>
          </a:p>
          <a:p>
            <a:pPr lvl="4"/>
            <a:r>
              <a:rPr lang="ga-IE" noProof="0"/>
              <a:t>Fifth level</a:t>
            </a:r>
            <a:endParaRPr lang="en-US"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D5CE425-F0C6-4E14-8484-1ED0752278DC}" type="slidenum">
              <a:rPr lang="en-US" altLang="en-US"/>
              <a:pPr>
                <a:defRPr/>
              </a:pPr>
              <a:t>‹#›</a:t>
            </a:fld>
            <a:endParaRPr lang="en-US" altLang="en-US"/>
          </a:p>
        </p:txBody>
      </p:sp>
    </p:spTree>
    <p:extLst>
      <p:ext uri="{BB962C8B-B14F-4D97-AF65-F5344CB8AC3E}">
        <p14:creationId xmlns:p14="http://schemas.microsoft.com/office/powerpoint/2010/main" val="133453690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designed to introduce the Mission statement</a:t>
            </a:r>
            <a:r>
              <a:rPr lang="en-US" baseline="0"/>
              <a:t> and highlight the fact that we can break it down to smaller, concepts by looking at individual words and what they mean.</a:t>
            </a:r>
            <a:endParaRPr lang="en-US"/>
          </a:p>
          <a:p>
            <a:pPr marL="237742" indent="-237742"/>
            <a:endParaRPr lang="en-US"/>
          </a:p>
        </p:txBody>
      </p:sp>
      <p:sp>
        <p:nvSpPr>
          <p:cNvPr id="4" name="Slide Number Placeholder 3"/>
          <p:cNvSpPr>
            <a:spLocks noGrp="1"/>
          </p:cNvSpPr>
          <p:nvPr>
            <p:ph type="sldNum" sz="quarter" idx="10"/>
          </p:nvPr>
        </p:nvSpPr>
        <p:spPr/>
        <p:txBody>
          <a:bodyPr/>
          <a:lstStyle/>
          <a:p>
            <a:fld id="{036B4B2F-0019-C942-9AE2-8EB4A07943DA}" type="slidenum">
              <a:rPr lang="en-US" smtClean="0"/>
              <a:pPr/>
              <a:t>2</a:t>
            </a:fld>
            <a:endParaRPr lang="en-US"/>
          </a:p>
        </p:txBody>
      </p:sp>
    </p:spTree>
    <p:extLst>
      <p:ext uri="{BB962C8B-B14F-4D97-AF65-F5344CB8AC3E}">
        <p14:creationId xmlns:p14="http://schemas.microsoft.com/office/powerpoint/2010/main" val="3696847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D5CE425-F0C6-4E14-8484-1ED0752278D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277497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739BA0-B73D-4143-AC85-CD183DCB883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184049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56159">
              <a:defRPr/>
            </a:pPr>
            <a:r>
              <a:rPr lang="en-US" b="1">
                <a:solidFill>
                  <a:srgbClr val="C00000"/>
                </a:solidFill>
              </a:rPr>
              <a:t>Inclusive Sports</a:t>
            </a:r>
          </a:p>
          <a:p>
            <a:endParaRPr lang="en-US"/>
          </a:p>
          <a:p>
            <a:r>
              <a:rPr lang="en-US"/>
              <a:t>*Special Olympics Research Overview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45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Whole School Engagement</a:t>
            </a:r>
            <a:r>
              <a:rPr lang="en-US" b="1" baseline="0"/>
              <a:t> </a:t>
            </a:r>
          </a:p>
          <a:p>
            <a:endParaRPr lang="en-US" b="1" baseline="0"/>
          </a:p>
          <a:p>
            <a:pPr defTabSz="466618">
              <a:defRPr/>
            </a:pPr>
            <a:r>
              <a:rPr lang="en-US" b="1"/>
              <a:t>Awareness and education activities that promote inclusion and reach the majority of the school population, and all students in the school have opportunities to participate through sustained schoolwide activities.</a:t>
            </a:r>
          </a:p>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A5FC342-EAFA-41F6-9E4F-EFAD0F7DC80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95253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56159">
              <a:defRPr/>
            </a:pPr>
            <a:r>
              <a:rPr lang="en-US" b="1">
                <a:solidFill>
                  <a:srgbClr val="C00000"/>
                </a:solidFill>
              </a:rPr>
              <a:t>Inclusive Sports</a:t>
            </a:r>
          </a:p>
          <a:p>
            <a:endParaRPr lang="en-US"/>
          </a:p>
          <a:p>
            <a:r>
              <a:rPr lang="en-US"/>
              <a:t>*Special Olympics Research Overview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32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742" indent="-237742">
              <a:spcBef>
                <a:spcPct val="0"/>
              </a:spcBef>
            </a:pPr>
            <a:endParaRPr lang="en-US"/>
          </a:p>
        </p:txBody>
      </p:sp>
      <p:sp>
        <p:nvSpPr>
          <p:cNvPr id="4" name="Slide Number Placeholder 3"/>
          <p:cNvSpPr>
            <a:spLocks noGrp="1"/>
          </p:cNvSpPr>
          <p:nvPr>
            <p:ph type="sldNum" sz="quarter" idx="10"/>
          </p:nvPr>
        </p:nvSpPr>
        <p:spPr/>
        <p:txBody>
          <a:bodyPr/>
          <a:lstStyle/>
          <a:p>
            <a:fld id="{036B4B2F-0019-C942-9AE2-8EB4A07943DA}" type="slidenum">
              <a:rPr lang="en-US" smtClean="0"/>
              <a:pPr/>
              <a:t>3</a:t>
            </a:fld>
            <a:endParaRPr lang="en-US"/>
          </a:p>
        </p:txBody>
      </p:sp>
    </p:spTree>
    <p:extLst>
      <p:ext uri="{BB962C8B-B14F-4D97-AF65-F5344CB8AC3E}">
        <p14:creationId xmlns:p14="http://schemas.microsoft.com/office/powerpoint/2010/main" val="415287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4346" indent="-244346"/>
            <a:endParaRPr lang="en-US"/>
          </a:p>
        </p:txBody>
      </p:sp>
      <p:sp>
        <p:nvSpPr>
          <p:cNvPr id="4" name="Slide Number Placeholder 3"/>
          <p:cNvSpPr>
            <a:spLocks noGrp="1"/>
          </p:cNvSpPr>
          <p:nvPr>
            <p:ph type="sldNum" sz="quarter" idx="10"/>
          </p:nvPr>
        </p:nvSpPr>
        <p:spPr/>
        <p:txBody>
          <a:bodyPr/>
          <a:lstStyle/>
          <a:p>
            <a:fld id="{036B4B2F-0019-C942-9AE2-8EB4A07943DA}" type="slidenum">
              <a:rPr lang="en-US" smtClean="0"/>
              <a:pPr/>
              <a:t>4</a:t>
            </a:fld>
            <a:endParaRPr lang="en-US"/>
          </a:p>
        </p:txBody>
      </p:sp>
    </p:spTree>
    <p:extLst>
      <p:ext uri="{BB962C8B-B14F-4D97-AF65-F5344CB8AC3E}">
        <p14:creationId xmlns:p14="http://schemas.microsoft.com/office/powerpoint/2010/main" val="121150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742" indent="-237742" defTabSz="950969">
              <a:defRPr/>
            </a:pPr>
            <a:endParaRPr lang="en-US"/>
          </a:p>
        </p:txBody>
      </p:sp>
      <p:sp>
        <p:nvSpPr>
          <p:cNvPr id="4" name="Slide Number Placeholder 3"/>
          <p:cNvSpPr>
            <a:spLocks noGrp="1"/>
          </p:cNvSpPr>
          <p:nvPr>
            <p:ph type="sldNum" sz="quarter" idx="10"/>
          </p:nvPr>
        </p:nvSpPr>
        <p:spPr/>
        <p:txBody>
          <a:bodyPr/>
          <a:lstStyle/>
          <a:p>
            <a:fld id="{036B4B2F-0019-C942-9AE2-8EB4A07943DA}" type="slidenum">
              <a:rPr lang="en-US" smtClean="0"/>
              <a:pPr/>
              <a:t>5</a:t>
            </a:fld>
            <a:endParaRPr lang="en-US"/>
          </a:p>
        </p:txBody>
      </p:sp>
    </p:spTree>
    <p:extLst>
      <p:ext uri="{BB962C8B-B14F-4D97-AF65-F5344CB8AC3E}">
        <p14:creationId xmlns:p14="http://schemas.microsoft.com/office/powerpoint/2010/main" val="220965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742" indent="-237742">
              <a:lnSpc>
                <a:spcPct val="90000"/>
              </a:lnSpc>
            </a:pPr>
            <a:endParaRPr lang="en-US"/>
          </a:p>
        </p:txBody>
      </p:sp>
      <p:sp>
        <p:nvSpPr>
          <p:cNvPr id="4" name="Slide Number Placeholder 3"/>
          <p:cNvSpPr>
            <a:spLocks noGrp="1"/>
          </p:cNvSpPr>
          <p:nvPr>
            <p:ph type="sldNum" sz="quarter" idx="10"/>
          </p:nvPr>
        </p:nvSpPr>
        <p:spPr/>
        <p:txBody>
          <a:bodyPr/>
          <a:lstStyle/>
          <a:p>
            <a:fld id="{036B4B2F-0019-C942-9AE2-8EB4A07943DA}" type="slidenum">
              <a:rPr lang="en-US" smtClean="0"/>
              <a:pPr/>
              <a:t>6</a:t>
            </a:fld>
            <a:endParaRPr lang="en-US"/>
          </a:p>
        </p:txBody>
      </p:sp>
    </p:spTree>
    <p:extLst>
      <p:ext uri="{BB962C8B-B14F-4D97-AF65-F5344CB8AC3E}">
        <p14:creationId xmlns:p14="http://schemas.microsoft.com/office/powerpoint/2010/main" val="133634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4346" indent="-244346"/>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27381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742" indent="-237742"/>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95706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4346" indent="-244346"/>
            <a:r>
              <a:rPr lang="en-US"/>
              <a:t>Tell me something about SO that is FUN!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97227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742" indent="-237742"/>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33761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p:txBody>
          <a:bodyPr/>
          <a:lstStyle>
            <a:lvl1pPr>
              <a:defRPr/>
            </a:lvl1pPr>
          </a:lstStyle>
          <a:p>
            <a:pPr>
              <a:defRPr/>
            </a:pPr>
            <a:fld id="{1E893AC8-0017-4009-B24F-CDB17CD69582}"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256260909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32CCAB22-ECAF-478B-A7D4-F5111524E0F0}"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994513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28922120-4919-4931-9651-1511793A6567}"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314299341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7E9107CE-9F4D-443F-901C-514E113E540C}"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349857810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955FEF5D-FEFB-4D29-AC9E-6CDE9C5C18C1}"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299139761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4A1904CD-3306-4C4C-A45C-8C49C2EF51DE}"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413921777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A10BD542-6DA4-49C2-86E4-44E62FC44723}"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29803773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496A0632-811E-4D6F-A38E-4FD10E163B65}"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218443634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solidFill>
                  <a:schemeClr val="bg1"/>
                </a:solidFill>
              </a:defRPr>
            </a:lvl1pPr>
          </a:lstStyle>
          <a:p>
            <a:pPr>
              <a:defRPr/>
            </a:pPr>
            <a:fld id="{40FC21D6-3A70-4AD4-9797-17FF21181E18}" type="slidenum">
              <a:rPr lang="en-US" altLang="en-US"/>
              <a:pPr>
                <a:defRPr/>
              </a:pPr>
              <a:t>‹#›</a:t>
            </a:fld>
            <a:endParaRPr lang="en-US" altLang="en-US"/>
          </a:p>
        </p:txBody>
      </p:sp>
    </p:spTree>
    <p:extLst>
      <p:ext uri="{BB962C8B-B14F-4D97-AF65-F5344CB8AC3E}">
        <p14:creationId xmlns:p14="http://schemas.microsoft.com/office/powerpoint/2010/main" val="233716375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5D149F92-489E-4C35-A710-1D721CE42285}"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126638817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9D88EC81-D77C-4667-BDE1-BA3F3334E8C2}"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22861188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p:txBody>
          <a:bodyPr/>
          <a:lstStyle>
            <a:lvl1pPr>
              <a:defRPr/>
            </a:lvl1pPr>
          </a:lstStyle>
          <a:p>
            <a:pPr>
              <a:defRPr/>
            </a:pPr>
            <a:fld id="{828352BD-2E30-4110-834C-BCC852DF0503}"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30311534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871B9F72-7D42-4255-AD43-E95C6A11D720}"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304772251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EA8788DF-DF91-45D8-8A4D-9A94A6CB9958}"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151943982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8340F344-97DF-4597-A774-6C894E7407A1}"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210898169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B8CDCD75-EAB0-4423-B9EA-0B441D5F80C9}"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18676496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784BF2D4-6B22-48FD-AB74-7C628E41E2F7}"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extLst>
      <p:ext uri="{BB962C8B-B14F-4D97-AF65-F5344CB8AC3E}">
        <p14:creationId xmlns:p14="http://schemas.microsoft.com/office/powerpoint/2010/main" val="379929435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solidFill>
                  <a:srgbClr val="FFFFFF"/>
                </a:solidFill>
              </a:defRPr>
            </a:lvl1pPr>
          </a:lstStyle>
          <a:p>
            <a:pPr>
              <a:defRPr/>
            </a:pPr>
            <a:fld id="{6F8B69BD-878E-4D83-BE04-CFE476005BFF}" type="slidenum">
              <a:rPr lang="en-US" altLang="en-US"/>
              <a:pPr>
                <a:defRPr/>
              </a:pPr>
              <a:t>‹#›</a:t>
            </a:fld>
            <a:endParaRPr lang="en-US" altLang="en-US"/>
          </a:p>
        </p:txBody>
      </p:sp>
    </p:spTree>
    <p:extLst>
      <p:ext uri="{BB962C8B-B14F-4D97-AF65-F5344CB8AC3E}">
        <p14:creationId xmlns:p14="http://schemas.microsoft.com/office/powerpoint/2010/main" val="251918640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p:txBody>
          <a:bodyPr/>
          <a:lstStyle>
            <a:lvl1pPr>
              <a:defRPr/>
            </a:lvl1pPr>
          </a:lstStyle>
          <a:p>
            <a:pPr>
              <a:defRPr/>
            </a:pPr>
            <a:fld id="{EB1ABF36-5280-4539-8C9B-E0BAB2482BE5}"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141258308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p:txBody>
          <a:bodyPr/>
          <a:lstStyle>
            <a:lvl1pPr>
              <a:defRPr/>
            </a:lvl1pPr>
          </a:lstStyle>
          <a:p>
            <a:pPr>
              <a:defRPr/>
            </a:pPr>
            <a:fld id="{EBD3978F-3516-42D0-ACE0-1A1E9443D6C9}"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18661102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p:txBody>
          <a:bodyPr/>
          <a:lstStyle>
            <a:lvl1pPr>
              <a:defRPr/>
            </a:lvl1pPr>
          </a:lstStyle>
          <a:p>
            <a:pPr>
              <a:defRPr/>
            </a:pPr>
            <a:fld id="{FFAFA68C-7B1C-404A-96AC-A25FA982247D}"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344050209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p:txBody>
          <a:bodyPr/>
          <a:lstStyle>
            <a:lvl1pPr>
              <a:defRPr/>
            </a:lvl1pPr>
          </a:lstStyle>
          <a:p>
            <a:pPr>
              <a:defRPr/>
            </a:pPr>
            <a:fld id="{F5A5780A-5A8D-4204-ABC3-1163FC972E4B}"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13441022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p:txBody>
          <a:bodyPr/>
          <a:lstStyle>
            <a:lvl1pPr>
              <a:defRPr/>
            </a:lvl1pPr>
          </a:lstStyle>
          <a:p>
            <a:pPr>
              <a:defRPr/>
            </a:pPr>
            <a:fld id="{A6D4EA5A-E682-4668-9927-6DF6B01945B6}"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30266855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p:txBody>
          <a:bodyPr/>
          <a:lstStyle>
            <a:lvl1pPr>
              <a:defRPr/>
            </a:lvl1pPr>
          </a:lstStyle>
          <a:p>
            <a:pPr>
              <a:defRPr/>
            </a:pPr>
            <a:fld id="{C79B8B3E-0CE5-409D-A4DD-6E5F66472A6A}"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26120173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p:txBody>
          <a:bodyPr/>
          <a:lstStyle>
            <a:lvl1pPr>
              <a:defRPr/>
            </a:lvl1pPr>
          </a:lstStyle>
          <a:p>
            <a:pPr>
              <a:defRPr/>
            </a:pPr>
            <a:fld id="{E9201388-39D7-4F9C-BD73-43ADD34679E8}"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134237184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p:txBody>
          <a:bodyPr/>
          <a:lstStyle>
            <a:lvl1pPr>
              <a:defRPr/>
            </a:lvl1pPr>
          </a:lstStyle>
          <a:p>
            <a:pPr>
              <a:defRPr/>
            </a:pPr>
            <a:fld id="{016B4114-9C5A-4C16-8574-55E0E15556D6}" type="slidenum">
              <a:rPr lang="en-US" altLang="en-US"/>
              <a:pPr>
                <a:defRPr/>
              </a:pPr>
              <a:t>‹#›</a:t>
            </a:fld>
            <a:r>
              <a:rPr lang="en-US" altLang="en-US"/>
              <a:t> / </a:t>
            </a:r>
            <a:r>
              <a:rPr lang="en-US" altLang="en-US" b="1">
                <a:latin typeface="Helvetica Neue"/>
                <a:cs typeface="Helvetica Neue"/>
              </a:rPr>
              <a:t>storyful.</a:t>
            </a:r>
          </a:p>
        </p:txBody>
      </p:sp>
    </p:spTree>
    <p:extLst>
      <p:ext uri="{BB962C8B-B14F-4D97-AF65-F5344CB8AC3E}">
        <p14:creationId xmlns:p14="http://schemas.microsoft.com/office/powerpoint/2010/main" val="315282981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lvl1pPr>
          </a:lstStyle>
          <a:p>
            <a:pPr>
              <a:defRPr/>
            </a:pPr>
            <a:fld id="{6F167D5C-7050-4BA2-9BDF-83AD02B5B8FB}"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242816978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lvl1pPr>
          </a:lstStyle>
          <a:p>
            <a:pPr>
              <a:defRPr/>
            </a:pPr>
            <a:fld id="{3989CDCA-8D90-4825-B09E-C0CBC3AC9431}"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205947258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8" name="Picture 3" descr="L:\Omaha-30_days_only\Kim_Simeon\For Julie\Jpegs_08_15_12\Slides for Julie_08_15_1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ctrTitle"/>
          </p:nvPr>
        </p:nvSpPr>
        <p:spPr>
          <a:xfrm>
            <a:off x="337351" y="1628496"/>
            <a:ext cx="8449056" cy="522288"/>
          </a:xfrm>
          <a:prstGeom prst="rect">
            <a:avLst/>
          </a:prstGeom>
        </p:spPr>
        <p:txBody>
          <a:bodyPr anchor="t"/>
          <a:lstStyle>
            <a:lvl1pPr>
              <a:lnSpc>
                <a:spcPts val="3000"/>
              </a:lnSpc>
              <a:defRPr sz="2800" cap="all" baseline="0">
                <a:solidFill>
                  <a:schemeClr val="tx1"/>
                </a:solidFill>
              </a:defRPr>
            </a:lvl1pPr>
          </a:lstStyle>
          <a:p>
            <a:r>
              <a:rPr lang="en-US"/>
              <a:t>Click to edit Master title style</a:t>
            </a:r>
          </a:p>
        </p:txBody>
      </p:sp>
      <p:sp>
        <p:nvSpPr>
          <p:cNvPr id="3081" name="Rectangle 9"/>
          <p:cNvSpPr>
            <a:spLocks noGrp="1" noChangeArrowheads="1"/>
          </p:cNvSpPr>
          <p:nvPr>
            <p:ph type="subTitle" idx="1"/>
          </p:nvPr>
        </p:nvSpPr>
        <p:spPr>
          <a:xfrm>
            <a:off x="337352" y="2107791"/>
            <a:ext cx="8449056" cy="482600"/>
          </a:xfrm>
        </p:spPr>
        <p:txBody>
          <a:bodyPr anchor="ctr"/>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a:t>Click to edit Master subtitle style</a:t>
            </a:r>
          </a:p>
        </p:txBody>
      </p:sp>
      <p:sp>
        <p:nvSpPr>
          <p:cNvPr id="5"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87432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Option 1 w Logo">
    <p:spTree>
      <p:nvGrpSpPr>
        <p:cNvPr id="1" name=""/>
        <p:cNvGrpSpPr/>
        <p:nvPr/>
      </p:nvGrpSpPr>
      <p:grpSpPr>
        <a:xfrm>
          <a:off x="0" y="0"/>
          <a:ext cx="0" cy="0"/>
          <a:chOff x="0" y="0"/>
          <a:chExt cx="0" cy="0"/>
        </a:xfrm>
      </p:grpSpPr>
      <p:pic>
        <p:nvPicPr>
          <p:cNvPr id="12" name="Picture 2" descr="L:\Omaha-30_days_only\Kim_Simeon\For Julie\Jpegs_08_15_12\Slides for Julie_08_15_1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cap="all" baseline="0">
                <a:solidFill>
                  <a:schemeClr val="tx1"/>
                </a:solidFill>
              </a:defRPr>
            </a:lvl1pPr>
          </a:lstStyle>
          <a:p>
            <a:r>
              <a:rPr lang="en-US"/>
              <a:t>Click to edit Master title style</a:t>
            </a:r>
          </a:p>
        </p:txBody>
      </p:sp>
      <p:sp>
        <p:nvSpPr>
          <p:cNvPr id="8"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Rectangle 9"/>
          <p:cNvSpPr>
            <a:spLocks noGrp="1" noChangeArrowheads="1"/>
          </p:cNvSpPr>
          <p:nvPr>
            <p:ph type="subTitle" idx="1"/>
          </p:nvPr>
        </p:nvSpPr>
        <p:spPr>
          <a:xfrm>
            <a:off x="337352" y="2107791"/>
            <a:ext cx="8449056" cy="482600"/>
          </a:xfrm>
        </p:spPr>
        <p:txBody>
          <a:bodyPr anchor="ctr"/>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a:t>Click to edit Master subtitle style</a:t>
            </a:r>
          </a:p>
        </p:txBody>
      </p:sp>
    </p:spTree>
    <p:extLst>
      <p:ext uri="{BB962C8B-B14F-4D97-AF65-F5344CB8AC3E}">
        <p14:creationId xmlns:p14="http://schemas.microsoft.com/office/powerpoint/2010/main" val="17291525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8" name="Picture 2" descr="L:\Omaha-30_days_only\Kim_Simeon\For Julie\Jpegs_08_15_12\Slides for Julie_08_15_1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Grp="1" noChangeArrowheads="1"/>
          </p:cNvSpPr>
          <p:nvPr>
            <p:ph type="ctrTitle"/>
          </p:nvPr>
        </p:nvSpPr>
        <p:spPr>
          <a:xfrm>
            <a:off x="337351" y="1628496"/>
            <a:ext cx="8449056" cy="522288"/>
          </a:xfrm>
          <a:prstGeom prst="rect">
            <a:avLst/>
          </a:prstGeom>
        </p:spPr>
        <p:txBody>
          <a:bodyPr anchor="t"/>
          <a:lstStyle>
            <a:lvl1pPr>
              <a:lnSpc>
                <a:spcPts val="3000"/>
              </a:lnSpc>
              <a:defRPr sz="2800" cap="all" baseline="0">
                <a:solidFill>
                  <a:schemeClr val="tx1"/>
                </a:solidFill>
              </a:defRPr>
            </a:lvl1pPr>
          </a:lstStyle>
          <a:p>
            <a:r>
              <a:rPr lang="en-US"/>
              <a:t>Click to edit Master title style</a:t>
            </a:r>
          </a:p>
        </p:txBody>
      </p:sp>
      <p:sp>
        <p:nvSpPr>
          <p:cNvPr id="9"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Rectangle 9"/>
          <p:cNvSpPr>
            <a:spLocks noGrp="1" noChangeArrowheads="1"/>
          </p:cNvSpPr>
          <p:nvPr>
            <p:ph type="subTitle" idx="1"/>
          </p:nvPr>
        </p:nvSpPr>
        <p:spPr>
          <a:xfrm>
            <a:off x="337352" y="2107791"/>
            <a:ext cx="8449056" cy="482600"/>
          </a:xfrm>
        </p:spPr>
        <p:txBody>
          <a:bodyPr anchor="ctr"/>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a:t>Click to edit Master subtitle style</a:t>
            </a:r>
          </a:p>
        </p:txBody>
      </p:sp>
    </p:spTree>
    <p:extLst>
      <p:ext uri="{BB962C8B-B14F-4D97-AF65-F5344CB8AC3E}">
        <p14:creationId xmlns:p14="http://schemas.microsoft.com/office/powerpoint/2010/main" val="1634075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Option 2 w Logo">
    <p:spTree>
      <p:nvGrpSpPr>
        <p:cNvPr id="1" name=""/>
        <p:cNvGrpSpPr/>
        <p:nvPr/>
      </p:nvGrpSpPr>
      <p:grpSpPr>
        <a:xfrm>
          <a:off x="0" y="0"/>
          <a:ext cx="0" cy="0"/>
          <a:chOff x="0" y="0"/>
          <a:chExt cx="0" cy="0"/>
        </a:xfrm>
      </p:grpSpPr>
      <p:pic>
        <p:nvPicPr>
          <p:cNvPr id="8" name="Picture 2" descr="L:\Omaha-30_days_only\Kim_Simeon\For Julie\Jpegs_08_15_12\Slides for Julie_08_15_1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cap="all" baseline="0">
                <a:solidFill>
                  <a:schemeClr val="tx1"/>
                </a:solidFill>
              </a:defRPr>
            </a:lvl1pPr>
          </a:lstStyle>
          <a:p>
            <a:r>
              <a:rPr lang="en-US"/>
              <a:t>Click to edit Master title style</a:t>
            </a:r>
          </a:p>
        </p:txBody>
      </p:sp>
      <p:sp>
        <p:nvSpPr>
          <p:cNvPr id="9"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Rectangle 9"/>
          <p:cNvSpPr>
            <a:spLocks noGrp="1" noChangeArrowheads="1"/>
          </p:cNvSpPr>
          <p:nvPr>
            <p:ph type="subTitle" idx="1"/>
          </p:nvPr>
        </p:nvSpPr>
        <p:spPr>
          <a:xfrm>
            <a:off x="337352" y="2107791"/>
            <a:ext cx="8449056" cy="482600"/>
          </a:xfrm>
        </p:spPr>
        <p:txBody>
          <a:bodyPr anchor="ctr"/>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a:t>Click to edit Master subtitle style</a:t>
            </a:r>
          </a:p>
        </p:txBody>
      </p:sp>
    </p:spTree>
    <p:extLst>
      <p:ext uri="{BB962C8B-B14F-4D97-AF65-F5344CB8AC3E}">
        <p14:creationId xmlns:p14="http://schemas.microsoft.com/office/powerpoint/2010/main" val="572497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2" descr="L:\Omaha-30_days_only\Kim_Simeon\For Julie\Jpegs_08_15_12\Slides for Julie_08_15_12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Grp="1" noChangeArrowheads="1"/>
          </p:cNvSpPr>
          <p:nvPr>
            <p:ph type="ctrTitle"/>
          </p:nvPr>
        </p:nvSpPr>
        <p:spPr>
          <a:xfrm>
            <a:off x="337351" y="1628496"/>
            <a:ext cx="8449056" cy="522288"/>
          </a:xfrm>
          <a:prstGeom prst="rect">
            <a:avLst/>
          </a:prstGeom>
        </p:spPr>
        <p:txBody>
          <a:bodyPr anchor="t"/>
          <a:lstStyle>
            <a:lvl1pPr>
              <a:lnSpc>
                <a:spcPts val="3000"/>
              </a:lnSpc>
              <a:defRPr sz="2800" cap="all" baseline="0">
                <a:solidFill>
                  <a:schemeClr val="tx1"/>
                </a:solidFill>
              </a:defRPr>
            </a:lvl1pPr>
          </a:lstStyle>
          <a:p>
            <a:r>
              <a:rPr lang="en-US"/>
              <a:t>Click to edit Master title style</a:t>
            </a:r>
          </a:p>
        </p:txBody>
      </p:sp>
      <p:sp>
        <p:nvSpPr>
          <p:cNvPr id="9"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Rectangle 9"/>
          <p:cNvSpPr>
            <a:spLocks noGrp="1" noChangeArrowheads="1"/>
          </p:cNvSpPr>
          <p:nvPr>
            <p:ph type="subTitle" idx="1"/>
          </p:nvPr>
        </p:nvSpPr>
        <p:spPr>
          <a:xfrm>
            <a:off x="337352" y="2107791"/>
            <a:ext cx="8449056" cy="482600"/>
          </a:xfrm>
        </p:spPr>
        <p:txBody>
          <a:bodyPr anchor="ctr"/>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a:t>Click to edit Master subtitle style</a:t>
            </a:r>
          </a:p>
        </p:txBody>
      </p:sp>
    </p:spTree>
    <p:extLst>
      <p:ext uri="{BB962C8B-B14F-4D97-AF65-F5344CB8AC3E}">
        <p14:creationId xmlns:p14="http://schemas.microsoft.com/office/powerpoint/2010/main" val="265746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p:txBody>
          <a:bodyPr/>
          <a:lstStyle>
            <a:lvl1pPr>
              <a:defRPr/>
            </a:lvl1pPr>
          </a:lstStyle>
          <a:p>
            <a:pPr>
              <a:defRPr/>
            </a:pPr>
            <a:fld id="{26BD6B2A-0D8C-4DAD-8FEC-6184E01BEFB5}"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363349822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Option 3 w Logo">
    <p:spTree>
      <p:nvGrpSpPr>
        <p:cNvPr id="1" name=""/>
        <p:cNvGrpSpPr/>
        <p:nvPr/>
      </p:nvGrpSpPr>
      <p:grpSpPr>
        <a:xfrm>
          <a:off x="0" y="0"/>
          <a:ext cx="0" cy="0"/>
          <a:chOff x="0" y="0"/>
          <a:chExt cx="0" cy="0"/>
        </a:xfrm>
      </p:grpSpPr>
      <p:pic>
        <p:nvPicPr>
          <p:cNvPr id="8" name="Picture 2" descr="L:\Omaha-30_days_only\Kim_Simeon\For Julie\Jpegs_08_15_12\Slides for Julie_08_15_1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cap="all" baseline="0">
                <a:solidFill>
                  <a:schemeClr val="tx1"/>
                </a:solidFill>
              </a:defRPr>
            </a:lvl1pPr>
          </a:lstStyle>
          <a:p>
            <a:r>
              <a:rPr lang="en-US"/>
              <a:t>Click to edit Master title style</a:t>
            </a:r>
          </a:p>
        </p:txBody>
      </p:sp>
      <p:sp>
        <p:nvSpPr>
          <p:cNvPr id="9" name="Text Placeholder 4"/>
          <p:cNvSpPr>
            <a:spLocks noGrp="1"/>
          </p:cNvSpPr>
          <p:nvPr>
            <p:ph type="body" sz="quarter" idx="10"/>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p:cNvSpPr>
            <a:spLocks noGrp="1"/>
          </p:cNvSpPr>
          <p:nvPr>
            <p:ph type="body" sz="quarter" idx="11"/>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4"/>
          <p:cNvSpPr>
            <a:spLocks noGrp="1"/>
          </p:cNvSpPr>
          <p:nvPr>
            <p:ph type="body" sz="quarter" idx="12"/>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4"/>
          <p:cNvSpPr>
            <a:spLocks noGrp="1"/>
          </p:cNvSpPr>
          <p:nvPr>
            <p:ph type="body" sz="quarter" idx="13"/>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Rectangle 9"/>
          <p:cNvSpPr>
            <a:spLocks noGrp="1" noChangeArrowheads="1"/>
          </p:cNvSpPr>
          <p:nvPr>
            <p:ph type="subTitle" idx="1"/>
          </p:nvPr>
        </p:nvSpPr>
        <p:spPr>
          <a:xfrm>
            <a:off x="337352" y="2107791"/>
            <a:ext cx="8449056" cy="482600"/>
          </a:xfrm>
        </p:spPr>
        <p:txBody>
          <a:bodyPr anchor="ctr"/>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a:t>Click to edit Master subtitle style</a:t>
            </a:r>
          </a:p>
        </p:txBody>
      </p:sp>
    </p:spTree>
    <p:extLst>
      <p:ext uri="{BB962C8B-B14F-4D97-AF65-F5344CB8AC3E}">
        <p14:creationId xmlns:p14="http://schemas.microsoft.com/office/powerpoint/2010/main" val="3133386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9" name="Picture 2" descr="L:\Omaha-30_days_only\Kim_Simeon\For Julie\Jpegs_08_15_12\Slides for Julie_08_15_1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Grp="1" noChangeArrowheads="1"/>
          </p:cNvSpPr>
          <p:nvPr>
            <p:ph type="ctrTitle"/>
          </p:nvPr>
        </p:nvSpPr>
        <p:spPr>
          <a:xfrm>
            <a:off x="337351" y="1628496"/>
            <a:ext cx="8449056" cy="522288"/>
          </a:xfrm>
          <a:prstGeom prst="rect">
            <a:avLst/>
          </a:prstGeom>
        </p:spPr>
        <p:txBody>
          <a:bodyPr anchor="b"/>
          <a:lstStyle>
            <a:lvl1pPr>
              <a:lnSpc>
                <a:spcPts val="3000"/>
              </a:lnSpc>
              <a:defRPr sz="2800" cap="all" baseline="0">
                <a:solidFill>
                  <a:schemeClr val="tx1"/>
                </a:solidFill>
              </a:defRPr>
            </a:lvl1pPr>
          </a:lstStyle>
          <a:p>
            <a:r>
              <a:rPr lang="en-US"/>
              <a:t>Click to edit Master title style</a:t>
            </a:r>
          </a:p>
        </p:txBody>
      </p:sp>
      <p:sp>
        <p:nvSpPr>
          <p:cNvPr id="13" name="Text Placeholder 4"/>
          <p:cNvSpPr>
            <a:spLocks noGrp="1"/>
          </p:cNvSpPr>
          <p:nvPr>
            <p:ph type="body" sz="quarter" idx="11"/>
          </p:nvPr>
        </p:nvSpPr>
        <p:spPr>
          <a:xfrm>
            <a:off x="328613" y="3179298"/>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4"/>
          <p:cNvSpPr>
            <a:spLocks noGrp="1"/>
          </p:cNvSpPr>
          <p:nvPr>
            <p:ph type="body" sz="quarter" idx="12"/>
          </p:nvPr>
        </p:nvSpPr>
        <p:spPr>
          <a:xfrm>
            <a:off x="328613" y="3555813"/>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4"/>
          <p:cNvSpPr>
            <a:spLocks noGrp="1"/>
          </p:cNvSpPr>
          <p:nvPr>
            <p:ph type="body" sz="quarter" idx="13"/>
          </p:nvPr>
        </p:nvSpPr>
        <p:spPr>
          <a:xfrm>
            <a:off x="328613" y="4326781"/>
            <a:ext cx="8477250" cy="451409"/>
          </a:xfrm>
        </p:spPr>
        <p:txBody>
          <a:bodyPr/>
          <a:lstStyle>
            <a:lvl1pPr marL="0" indent="0">
              <a:buNone/>
              <a:defRPr sz="1600" b="1">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4"/>
          <p:cNvSpPr>
            <a:spLocks noGrp="1"/>
          </p:cNvSpPr>
          <p:nvPr>
            <p:ph type="body" sz="quarter" idx="14"/>
          </p:nvPr>
        </p:nvSpPr>
        <p:spPr>
          <a:xfrm>
            <a:off x="328613" y="4703296"/>
            <a:ext cx="8477250" cy="451409"/>
          </a:xfrm>
        </p:spPr>
        <p:txBody>
          <a:bodyPr/>
          <a:lstStyle>
            <a:lvl1pPr marL="0" indent="0">
              <a:buNone/>
              <a:defRPr sz="1600" b="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9"/>
          <p:cNvSpPr>
            <a:spLocks noGrp="1" noChangeArrowheads="1"/>
          </p:cNvSpPr>
          <p:nvPr>
            <p:ph type="subTitle" idx="1"/>
          </p:nvPr>
        </p:nvSpPr>
        <p:spPr>
          <a:xfrm>
            <a:off x="337352" y="2107791"/>
            <a:ext cx="8449056" cy="482600"/>
          </a:xfrm>
        </p:spPr>
        <p:txBody>
          <a:bodyPr anchor="ctr"/>
          <a:lstStyle>
            <a:lvl1pPr marL="0" indent="0">
              <a:lnSpc>
                <a:spcPts val="1500"/>
              </a:lnSpc>
              <a:spcBef>
                <a:spcPts val="0"/>
              </a:spcBef>
              <a:buFont typeface="Wingdings" pitchFamily="2" charset="2"/>
              <a:buNone/>
              <a:defRPr sz="1600" cap="all" baseline="0">
                <a:latin typeface="Arial" pitchFamily="34" charset="0"/>
                <a:cs typeface="Arial" pitchFamily="34" charset="0"/>
              </a:defRPr>
            </a:lvl1pPr>
          </a:lstStyle>
          <a:p>
            <a:r>
              <a:rPr lang="en-US"/>
              <a:t>Click to edit Master subtitle style</a:t>
            </a:r>
          </a:p>
        </p:txBody>
      </p:sp>
      <p:sp>
        <p:nvSpPr>
          <p:cNvPr id="10" name="Rectangle 6"/>
          <p:cNvSpPr>
            <a:spLocks noGrp="1" noChangeArrowheads="1"/>
          </p:cNvSpPr>
          <p:nvPr>
            <p:ph type="sldNum" sz="quarter" idx="15"/>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CBE730A2-D85E-4B3F-B117-8EBD499771F1}" type="slidenum">
              <a:rPr lang="en-US"/>
              <a:pPr>
                <a:defRPr/>
              </a:pPr>
              <a:t>‹#›</a:t>
            </a:fld>
            <a:endParaRPr lang="en-US"/>
          </a:p>
        </p:txBody>
      </p:sp>
    </p:spTree>
    <p:extLst>
      <p:ext uri="{BB962C8B-B14F-4D97-AF65-F5344CB8AC3E}">
        <p14:creationId xmlns:p14="http://schemas.microsoft.com/office/powerpoint/2010/main" val="3199875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37351" y="1143000"/>
            <a:ext cx="8524072" cy="4638675"/>
          </a:xfrm>
        </p:spPr>
        <p:txBody>
          <a:bodyPr/>
          <a:lstStyle>
            <a:lvl1pPr>
              <a:buClr>
                <a:schemeClr val="tx1"/>
              </a:buCl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37351" y="197617"/>
            <a:ext cx="8379612" cy="582612"/>
          </a:xfrm>
          <a:prstGeom prst="rect">
            <a:avLst/>
          </a:prstGeom>
        </p:spPr>
        <p:txBody>
          <a:bodyPr anchor="t"/>
          <a:lstStyle>
            <a:lvl1pPr>
              <a:defRPr cap="all" baseline="0">
                <a:solidFill>
                  <a:schemeClr val="tx1"/>
                </a:solidFill>
              </a:defRPr>
            </a:lvl1pPr>
          </a:lstStyle>
          <a:p>
            <a:r>
              <a:rPr lang="en-US"/>
              <a:t>Click to edit Master title style</a:t>
            </a:r>
          </a:p>
        </p:txBody>
      </p:sp>
      <p:sp>
        <p:nvSpPr>
          <p:cNvPr id="5" name="Rectangle 6"/>
          <p:cNvSpPr>
            <a:spLocks noGrp="1" noChangeArrowheads="1"/>
          </p:cNvSpPr>
          <p:nvPr>
            <p:ph type="sldNum" sz="quarter" idx="10"/>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05EDEB27-D3F6-46C1-9167-6C526B53F3A7}" type="slidenum">
              <a:rPr lang="en-US"/>
              <a:pPr>
                <a:defRPr/>
              </a:pPr>
              <a:t>‹#›</a:t>
            </a:fld>
            <a:endParaRPr lang="en-US"/>
          </a:p>
        </p:txBody>
      </p:sp>
    </p:spTree>
    <p:extLst>
      <p:ext uri="{BB962C8B-B14F-4D97-AF65-F5344CB8AC3E}">
        <p14:creationId xmlns:p14="http://schemas.microsoft.com/office/powerpoint/2010/main" val="500119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Sub Titl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37351" y="1473693"/>
            <a:ext cx="8524072" cy="4687409"/>
          </a:xfrm>
        </p:spPr>
        <p:txBody>
          <a:bodyPr/>
          <a:lstStyle>
            <a:lvl1pPr>
              <a:buClr>
                <a:schemeClr val="tx1"/>
              </a:buCl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1"/>
          </p:nvPr>
        </p:nvSpPr>
        <p:spPr>
          <a:xfrm>
            <a:off x="337351" y="750127"/>
            <a:ext cx="8375904" cy="501727"/>
          </a:xfrm>
        </p:spPr>
        <p:txBody>
          <a:bodyPr anchor="ctr"/>
          <a:lstStyle>
            <a:lvl1pPr marL="0" indent="0">
              <a:buNone/>
              <a:defRPr sz="1600" cap="all" baseline="0">
                <a:latin typeface="Arial" pitchFamily="34" charset="0"/>
                <a:cs typeface="Arial" pitchFamily="34" charset="0"/>
              </a:defRPr>
            </a:lvl1pPr>
          </a:lstStyle>
          <a:p>
            <a:pPr lvl="0"/>
            <a:r>
              <a:rPr lang="en-US"/>
              <a:t>Click to edit Master text styles</a:t>
            </a:r>
          </a:p>
        </p:txBody>
      </p:sp>
      <p:sp>
        <p:nvSpPr>
          <p:cNvPr id="10" name="Title 1"/>
          <p:cNvSpPr>
            <a:spLocks noGrp="1"/>
          </p:cNvSpPr>
          <p:nvPr>
            <p:ph type="title"/>
          </p:nvPr>
        </p:nvSpPr>
        <p:spPr>
          <a:xfrm>
            <a:off x="337351" y="197617"/>
            <a:ext cx="8379612" cy="582612"/>
          </a:xfrm>
          <a:prstGeom prst="rect">
            <a:avLst/>
          </a:prstGeom>
        </p:spPr>
        <p:txBody>
          <a:bodyPr anchor="t"/>
          <a:lstStyle>
            <a:lvl1pPr>
              <a:defRPr cap="all" baseline="0">
                <a:solidFill>
                  <a:schemeClr val="tx1"/>
                </a:solidFill>
              </a:defRPr>
            </a:lvl1pPr>
          </a:lstStyle>
          <a:p>
            <a:r>
              <a:rPr lang="en-US"/>
              <a:t>Click to edit Master title style</a:t>
            </a:r>
          </a:p>
        </p:txBody>
      </p:sp>
      <p:sp>
        <p:nvSpPr>
          <p:cNvPr id="6" name="Rectangle 6"/>
          <p:cNvSpPr>
            <a:spLocks noGrp="1" noChangeArrowheads="1"/>
          </p:cNvSpPr>
          <p:nvPr>
            <p:ph type="sldNum" sz="quarter" idx="12"/>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15E095BB-5199-4CEE-99C1-09C0DF0E1D2D}" type="slidenum">
              <a:rPr lang="en-US"/>
              <a:pPr>
                <a:defRPr/>
              </a:pPr>
              <a:t>‹#›</a:t>
            </a:fld>
            <a:endParaRPr lang="en-US"/>
          </a:p>
        </p:txBody>
      </p:sp>
    </p:spTree>
    <p:extLst>
      <p:ext uri="{BB962C8B-B14F-4D97-AF65-F5344CB8AC3E}">
        <p14:creationId xmlns:p14="http://schemas.microsoft.com/office/powerpoint/2010/main" val="1642559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37351" y="1134208"/>
            <a:ext cx="4052944" cy="4908004"/>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34208"/>
            <a:ext cx="4210050" cy="4908004"/>
          </a:xfrm>
        </p:spPr>
        <p:txBody>
          <a:bodyPr/>
          <a:lstStyle>
            <a:lvl1pPr>
              <a:buClr>
                <a:schemeClr val="tx1"/>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37351" y="188913"/>
            <a:ext cx="8562174" cy="582612"/>
          </a:xfrm>
          <a:prstGeom prst="rect">
            <a:avLst/>
          </a:prstGeom>
        </p:spPr>
        <p:txBody>
          <a:bodyPr anchor="b"/>
          <a:lstStyle>
            <a:lvl1pPr>
              <a:lnSpc>
                <a:spcPts val="3000"/>
              </a:lnSpc>
              <a:defRPr sz="3000" cap="all" baseline="0">
                <a:solidFill>
                  <a:schemeClr val="tx1"/>
                </a:solidFill>
              </a:defRPr>
            </a:lvl1pPr>
          </a:lstStyle>
          <a:p>
            <a:r>
              <a:rPr lang="en-US"/>
              <a:t>Click to edit Master title style</a:t>
            </a:r>
          </a:p>
        </p:txBody>
      </p:sp>
      <p:sp>
        <p:nvSpPr>
          <p:cNvPr id="6" name="Rectangle 6"/>
          <p:cNvSpPr>
            <a:spLocks noGrp="1" noChangeArrowheads="1"/>
          </p:cNvSpPr>
          <p:nvPr>
            <p:ph type="sldNum" sz="quarter" idx="10"/>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514651DD-3C00-4D2A-A31B-8EECBB64F392}" type="slidenum">
              <a:rPr lang="en-US"/>
              <a:pPr>
                <a:defRPr/>
              </a:pPr>
              <a:t>‹#›</a:t>
            </a:fld>
            <a:endParaRPr lang="en-US"/>
          </a:p>
        </p:txBody>
      </p:sp>
    </p:spTree>
    <p:extLst>
      <p:ext uri="{BB962C8B-B14F-4D97-AF65-F5344CB8AC3E}">
        <p14:creationId xmlns:p14="http://schemas.microsoft.com/office/powerpoint/2010/main" val="3102882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53330" y="1148265"/>
            <a:ext cx="4040188"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3330" y="1788027"/>
            <a:ext cx="4040188" cy="4319810"/>
          </a:xfrm>
        </p:spPr>
        <p:txBody>
          <a:bodyPr/>
          <a:lstStyle>
            <a:lvl1pPr>
              <a:buClr>
                <a:schemeClr val="tx1"/>
              </a:buCl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47241" y="1148265"/>
            <a:ext cx="4041775"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47241" y="1788027"/>
            <a:ext cx="4041775" cy="4319810"/>
          </a:xfrm>
        </p:spPr>
        <p:txBody>
          <a:bodyPr/>
          <a:lstStyle>
            <a:lvl1pPr>
              <a:buClr>
                <a:schemeClr val="tx1"/>
              </a:buCl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337351" y="153227"/>
            <a:ext cx="8379612" cy="582612"/>
          </a:xfrm>
          <a:prstGeom prst="rect">
            <a:avLst/>
          </a:prstGeom>
        </p:spPr>
        <p:txBody>
          <a:bodyPr anchor="b"/>
          <a:lstStyle>
            <a:lvl1pPr>
              <a:defRPr cap="all" baseline="0">
                <a:solidFill>
                  <a:schemeClr val="tx1"/>
                </a:solidFill>
              </a:defRPr>
            </a:lvl1pPr>
          </a:lstStyle>
          <a:p>
            <a:r>
              <a:rPr lang="en-US"/>
              <a:t>Click to edit Master title style</a:t>
            </a:r>
          </a:p>
        </p:txBody>
      </p:sp>
      <p:sp>
        <p:nvSpPr>
          <p:cNvPr id="8" name="Rectangle 6"/>
          <p:cNvSpPr>
            <a:spLocks noGrp="1" noChangeArrowheads="1"/>
          </p:cNvSpPr>
          <p:nvPr>
            <p:ph type="sldNum" sz="quarter" idx="10"/>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FFD7103A-C240-4148-BA91-04BF94224A29}" type="slidenum">
              <a:rPr lang="en-US"/>
              <a:pPr>
                <a:defRPr/>
              </a:pPr>
              <a:t>‹#›</a:t>
            </a:fld>
            <a:endParaRPr lang="en-US"/>
          </a:p>
        </p:txBody>
      </p:sp>
    </p:spTree>
    <p:extLst>
      <p:ext uri="{BB962C8B-B14F-4D97-AF65-F5344CB8AC3E}">
        <p14:creationId xmlns:p14="http://schemas.microsoft.com/office/powerpoint/2010/main" val="2763945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37351" y="197617"/>
            <a:ext cx="8379612" cy="582612"/>
          </a:xfrm>
          <a:prstGeom prst="rect">
            <a:avLst/>
          </a:prstGeom>
        </p:spPr>
        <p:txBody>
          <a:bodyPr anchor="t"/>
          <a:lstStyle>
            <a:lvl1pPr>
              <a:defRPr cap="all" baseline="0">
                <a:solidFill>
                  <a:schemeClr val="tx1"/>
                </a:solidFill>
              </a:defRPr>
            </a:lvl1pPr>
          </a:lstStyle>
          <a:p>
            <a:r>
              <a:rPr lang="en-US"/>
              <a:t>Click to edit Master title style</a:t>
            </a:r>
          </a:p>
        </p:txBody>
      </p:sp>
      <p:sp>
        <p:nvSpPr>
          <p:cNvPr id="4" name="Rectangle 6"/>
          <p:cNvSpPr>
            <a:spLocks noGrp="1" noChangeArrowheads="1"/>
          </p:cNvSpPr>
          <p:nvPr>
            <p:ph type="sldNum" sz="quarter" idx="10"/>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2E2BA932-840C-4195-B448-9FE325D4AA5A}" type="slidenum">
              <a:rPr lang="en-US"/>
              <a:pPr>
                <a:defRPr/>
              </a:pPr>
              <a:t>‹#›</a:t>
            </a:fld>
            <a:endParaRPr lang="en-US"/>
          </a:p>
        </p:txBody>
      </p:sp>
    </p:spTree>
    <p:extLst>
      <p:ext uri="{BB962C8B-B14F-4D97-AF65-F5344CB8AC3E}">
        <p14:creationId xmlns:p14="http://schemas.microsoft.com/office/powerpoint/2010/main" val="2052790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16BBD78A-3EA0-4BA7-8D44-7ACC98358DDB}" type="slidenum">
              <a:rPr lang="en-US"/>
              <a:pPr>
                <a:defRPr/>
              </a:pPr>
              <a:t>‹#›</a:t>
            </a:fld>
            <a:endParaRPr lang="en-US"/>
          </a:p>
        </p:txBody>
      </p:sp>
    </p:spTree>
    <p:extLst>
      <p:ext uri="{BB962C8B-B14F-4D97-AF65-F5344CB8AC3E}">
        <p14:creationId xmlns:p14="http://schemas.microsoft.com/office/powerpoint/2010/main" val="2669523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4452" y="273050"/>
            <a:ext cx="3008313" cy="1162050"/>
          </a:xfrm>
          <a:prstGeom prst="rect">
            <a:avLst/>
          </a:prstGeom>
        </p:spPr>
        <p:txBody>
          <a:bodyPr anchor="b"/>
          <a:lstStyle>
            <a:lvl1pPr algn="l">
              <a:defRPr sz="2000" b="1" cap="all" baseline="0">
                <a:solidFill>
                  <a:schemeClr val="tx1"/>
                </a:solidFill>
              </a:defRPr>
            </a:lvl1pPr>
          </a:lstStyle>
          <a:p>
            <a:r>
              <a:rPr lang="en-US"/>
              <a:t>Click to edit Master title style</a:t>
            </a:r>
          </a:p>
        </p:txBody>
      </p:sp>
      <p:sp>
        <p:nvSpPr>
          <p:cNvPr id="3" name="Content Placeholder 2"/>
          <p:cNvSpPr>
            <a:spLocks noGrp="1"/>
          </p:cNvSpPr>
          <p:nvPr>
            <p:ph idx="1"/>
          </p:nvPr>
        </p:nvSpPr>
        <p:spPr>
          <a:xfrm>
            <a:off x="3750890" y="273051"/>
            <a:ext cx="5111750" cy="5833990"/>
          </a:xfrm>
        </p:spPr>
        <p:txBody>
          <a:bodyPr/>
          <a:lstStyle>
            <a:lvl1pPr>
              <a:buClr>
                <a:schemeClr val="tx1"/>
              </a:buCl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4452" y="1435100"/>
            <a:ext cx="3008313" cy="4669865"/>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p:cNvSpPr>
            <a:spLocks noGrp="1" noChangeArrowheads="1"/>
          </p:cNvSpPr>
          <p:nvPr>
            <p:ph type="sldNum" sz="quarter" idx="10"/>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8255C94B-7D92-47C5-B4B0-047E429DB2D8}" type="slidenum">
              <a:rPr lang="en-US"/>
              <a:pPr>
                <a:defRPr/>
              </a:pPr>
              <a:t>‹#›</a:t>
            </a:fld>
            <a:endParaRPr lang="en-US"/>
          </a:p>
        </p:txBody>
      </p:sp>
    </p:spTree>
    <p:extLst>
      <p:ext uri="{BB962C8B-B14F-4D97-AF65-F5344CB8AC3E}">
        <p14:creationId xmlns:p14="http://schemas.microsoft.com/office/powerpoint/2010/main" val="3452977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7070456" y="3807973"/>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4" name="Picture Placeholder 2"/>
          <p:cNvSpPr>
            <a:spLocks noGrp="1"/>
          </p:cNvSpPr>
          <p:nvPr>
            <p:ph type="pic" idx="11"/>
          </p:nvPr>
        </p:nvSpPr>
        <p:spPr>
          <a:xfrm>
            <a:off x="7070456" y="1808844"/>
            <a:ext cx="1954306" cy="1676399"/>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6" name="Content Placeholder 2"/>
          <p:cNvSpPr>
            <a:spLocks noGrp="1"/>
          </p:cNvSpPr>
          <p:nvPr>
            <p:ph idx="12"/>
          </p:nvPr>
        </p:nvSpPr>
        <p:spPr>
          <a:xfrm>
            <a:off x="337351" y="1143000"/>
            <a:ext cx="6223247" cy="4955959"/>
          </a:xfrm>
        </p:spPr>
        <p:txBody>
          <a:bodyPr/>
          <a:lstStyle>
            <a:lvl1pPr>
              <a:buClr>
                <a:schemeClr val="tx1"/>
              </a:buCl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37351" y="197617"/>
            <a:ext cx="8379612" cy="582612"/>
          </a:xfrm>
          <a:prstGeom prst="rect">
            <a:avLst/>
          </a:prstGeom>
        </p:spPr>
        <p:txBody>
          <a:bodyPr anchor="t"/>
          <a:lstStyle>
            <a:lvl1pPr>
              <a:defRPr cap="all" baseline="0">
                <a:solidFill>
                  <a:schemeClr val="tx1"/>
                </a:solidFill>
              </a:defRPr>
            </a:lvl1pPr>
          </a:lstStyle>
          <a:p>
            <a:r>
              <a:rPr lang="en-US"/>
              <a:t>Click to edit Master title style</a:t>
            </a:r>
          </a:p>
        </p:txBody>
      </p:sp>
      <p:sp>
        <p:nvSpPr>
          <p:cNvPr id="7" name="Rectangle 6"/>
          <p:cNvSpPr>
            <a:spLocks noGrp="1" noChangeArrowheads="1"/>
          </p:cNvSpPr>
          <p:nvPr>
            <p:ph type="sldNum" sz="quarter" idx="13"/>
          </p:nvPr>
        </p:nvSpPr>
        <p:spPr>
          <a:xfrm>
            <a:off x="4346575" y="6446838"/>
            <a:ext cx="2133600" cy="476250"/>
          </a:xfrm>
        </p:spPr>
        <p:txBody>
          <a:bodyPr/>
          <a:lstStyle>
            <a:lvl1pPr algn="r" defTabSz="457200" eaLnBrk="0" hangingPunct="0">
              <a:defRPr sz="1000">
                <a:solidFill>
                  <a:srgbClr val="FFFFFF"/>
                </a:solidFill>
                <a:latin typeface="+mn-lt"/>
                <a:ea typeface="ヒラギノ角ゴ ProN W3"/>
                <a:cs typeface="ヒラギノ角ゴ ProN W3"/>
              </a:defRPr>
            </a:lvl1pPr>
          </a:lstStyle>
          <a:p>
            <a:pPr>
              <a:defRPr/>
            </a:pPr>
            <a:fld id="{95BCA505-D58C-44B9-8E11-CC3536DFD855}" type="slidenum">
              <a:rPr lang="en-US"/>
              <a:pPr>
                <a:defRPr/>
              </a:pPr>
              <a:t>‹#›</a:t>
            </a:fld>
            <a:endParaRPr lang="en-US"/>
          </a:p>
        </p:txBody>
      </p:sp>
    </p:spTree>
    <p:extLst>
      <p:ext uri="{BB962C8B-B14F-4D97-AF65-F5344CB8AC3E}">
        <p14:creationId xmlns:p14="http://schemas.microsoft.com/office/powerpoint/2010/main" val="3243494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p:txBody>
          <a:bodyPr/>
          <a:lstStyle>
            <a:lvl1pPr>
              <a:defRPr/>
            </a:lvl1pPr>
          </a:lstStyle>
          <a:p>
            <a:pPr>
              <a:defRPr/>
            </a:pPr>
            <a:fld id="{E280242D-E534-4205-8D9F-F643D090622C}"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1811032737"/>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09600" y="6661150"/>
            <a:ext cx="1828800" cy="152400"/>
          </a:xfrm>
          <a:prstGeom prst="rect">
            <a:avLst/>
          </a:prstGeom>
        </p:spPr>
        <p:txBody>
          <a:bodyPr/>
          <a:lstStyle>
            <a:lvl1pPr defTabSz="914400" eaLnBrk="1" hangingPunct="1">
              <a:defRPr>
                <a:solidFill>
                  <a:srgbClr val="404545"/>
                </a:solidFill>
                <a:latin typeface="Arial" charset="0"/>
                <a:ea typeface="+mn-ea"/>
                <a:cs typeface="Arial" charset="0"/>
              </a:defRPr>
            </a:lvl1pPr>
          </a:lstStyle>
          <a:p>
            <a:pPr>
              <a:defRPr/>
            </a:pPr>
            <a:endParaRPr lang="en-US"/>
          </a:p>
        </p:txBody>
      </p:sp>
      <p:sp>
        <p:nvSpPr>
          <p:cNvPr id="5" name="Rectangle 89"/>
          <p:cNvSpPr>
            <a:spLocks noGrp="1" noChangeArrowheads="1"/>
          </p:cNvSpPr>
          <p:nvPr>
            <p:ph type="sldNum" sz="quarter" idx="11"/>
          </p:nvPr>
        </p:nvSpPr>
        <p:spPr/>
        <p:txBody>
          <a:bodyPr/>
          <a:lstStyle>
            <a:lvl1pPr defTabSz="457200" eaLnBrk="0" hangingPunct="0">
              <a:defRPr>
                <a:ea typeface="ヒラギノ角ゴ ProN W3"/>
                <a:cs typeface="ヒラギノ角ゴ ProN W3"/>
              </a:defRPr>
            </a:lvl1pPr>
          </a:lstStyle>
          <a:p>
            <a:pPr>
              <a:defRPr/>
            </a:pPr>
            <a:fld id="{BAAD9A1D-6ED8-4AD2-AB22-06C141BFAA3E}" type="slidenum">
              <a:rPr lang="en-US"/>
              <a:pPr>
                <a:defRPr/>
              </a:pPr>
              <a:t>‹#›</a:t>
            </a:fld>
            <a:endParaRPr lang="en-US"/>
          </a:p>
        </p:txBody>
      </p:sp>
      <p:sp>
        <p:nvSpPr>
          <p:cNvPr id="6" name="Footer Placeholder 4"/>
          <p:cNvSpPr>
            <a:spLocks noGrp="1"/>
          </p:cNvSpPr>
          <p:nvPr>
            <p:ph type="ftr" sz="quarter" idx="12"/>
          </p:nvPr>
        </p:nvSpPr>
        <p:spPr>
          <a:xfrm>
            <a:off x="2590800" y="6553200"/>
            <a:ext cx="3962400" cy="304800"/>
          </a:xfrm>
          <a:prstGeom prst="rect">
            <a:avLst/>
          </a:prstGeom>
        </p:spPr>
        <p:txBody>
          <a:bodyPr/>
          <a:lstStyle>
            <a:lvl1pPr defTabSz="914400" eaLnBrk="1" hangingPunct="1">
              <a:defRPr>
                <a:solidFill>
                  <a:srgbClr val="404545"/>
                </a:solidFill>
                <a:latin typeface="Arial" charset="0"/>
                <a:ea typeface="+mn-ea"/>
                <a:cs typeface="Arial" charset="0"/>
              </a:defRPr>
            </a:lvl1pPr>
          </a:lstStyle>
          <a:p>
            <a:pPr>
              <a:defRPr/>
            </a:pPr>
            <a:r>
              <a:rPr lang="en-US"/>
              <a:t>NORTHROP GRUMMAN PRIVATE / PROPRIETARY LEVEL I</a:t>
            </a:r>
          </a:p>
        </p:txBody>
      </p:sp>
    </p:spTree>
    <p:extLst>
      <p:ext uri="{BB962C8B-B14F-4D97-AF65-F5344CB8AC3E}">
        <p14:creationId xmlns:p14="http://schemas.microsoft.com/office/powerpoint/2010/main" val="4210501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1450" y="188913"/>
            <a:ext cx="8728075" cy="582612"/>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285750" y="1143000"/>
            <a:ext cx="8572500" cy="4638675"/>
          </a:xfrm>
        </p:spPr>
        <p:txBody>
          <a:bodyPr/>
          <a:lstStyle/>
          <a:p>
            <a:pPr lvl="0"/>
            <a:endParaRPr lang="en-US" noProof="0"/>
          </a:p>
        </p:txBody>
      </p:sp>
      <p:sp>
        <p:nvSpPr>
          <p:cNvPr id="4" name="Rectangle 6"/>
          <p:cNvSpPr>
            <a:spLocks noGrp="1" noChangeArrowheads="1"/>
          </p:cNvSpPr>
          <p:nvPr>
            <p:ph type="sldNum" sz="quarter" idx="10"/>
          </p:nvPr>
        </p:nvSpPr>
        <p:spPr/>
        <p:txBody>
          <a:bodyPr/>
          <a:lstStyle>
            <a:lvl1pPr defTabSz="457200" eaLnBrk="0" hangingPunct="0">
              <a:defRPr>
                <a:ea typeface="ヒラギノ角ゴ ProN W3"/>
                <a:cs typeface="ヒラギノ角ゴ ProN W3"/>
              </a:defRPr>
            </a:lvl1pPr>
          </a:lstStyle>
          <a:p>
            <a:pPr>
              <a:defRPr/>
            </a:pPr>
            <a:fld id="{E5B8786A-31BE-4775-BE53-1E73EB0A8FE6}" type="slidenum">
              <a:rPr lang="en-US"/>
              <a:pPr>
                <a:defRPr/>
              </a:pPr>
              <a:t>‹#›</a:t>
            </a:fld>
            <a:endParaRPr lang="en-US"/>
          </a:p>
        </p:txBody>
      </p:sp>
    </p:spTree>
    <p:extLst>
      <p:ext uri="{BB962C8B-B14F-4D97-AF65-F5344CB8AC3E}">
        <p14:creationId xmlns:p14="http://schemas.microsoft.com/office/powerpoint/2010/main" val="765312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313827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42646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16524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27832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181160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278355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 </a:t>
            </a:r>
            <a:r>
              <a:rPr lang="en-US" b="1">
                <a:solidFill>
                  <a:srgbClr val="46473E"/>
                </a:solidFill>
                <a:latin typeface="Helvetica Neue"/>
                <a:cs typeface="Helvetica Neue"/>
              </a:rPr>
              <a:t>storyful.</a:t>
            </a:r>
          </a:p>
        </p:txBody>
      </p:sp>
    </p:spTree>
    <p:extLst>
      <p:ext uri="{BB962C8B-B14F-4D97-AF65-F5344CB8AC3E}">
        <p14:creationId xmlns:p14="http://schemas.microsoft.com/office/powerpoint/2010/main" val="56738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64361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p:txBody>
          <a:bodyPr/>
          <a:lstStyle>
            <a:lvl1pPr>
              <a:defRPr/>
            </a:lvl1pPr>
          </a:lstStyle>
          <a:p>
            <a:pPr>
              <a:defRPr/>
            </a:pPr>
            <a:fld id="{54573A15-0EBC-449E-8FDC-ADBB53CAC220}"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192860334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90513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57278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38729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16302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405091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0125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70535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90159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37500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p:txBody>
          <a:bodyPr/>
          <a:lstStyle>
            <a:lvl1pPr>
              <a:defRPr/>
            </a:lvl1pPr>
          </a:lstStyle>
          <a:p>
            <a:pPr>
              <a:defRPr/>
            </a:pPr>
            <a:fld id="{8C6FD955-222F-4445-A1CB-8D3CBFF20B99}" type="slidenum">
              <a:rPr lang="en-US">
                <a:solidFill>
                  <a:srgbClr val="000000"/>
                </a:solidFill>
              </a:rPr>
              <a:pPr>
                <a:defRPr/>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283926051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p:txBody>
          <a:bodyPr/>
          <a:lstStyle>
            <a:lvl1pPr>
              <a:defRPr/>
            </a:lvl1pPr>
          </a:lstStyle>
          <a:p>
            <a:pPr>
              <a:defRPr/>
            </a:pPr>
            <a:fld id="{739BCDC9-A731-4E7E-A417-AAE4C7D5971D}" type="slidenum">
              <a:rPr lang="en-US" altLang="en-US"/>
              <a:pPr>
                <a:defRPr/>
              </a:pPr>
              <a:t>‹#›</a:t>
            </a:fld>
            <a:r>
              <a:rPr lang="en-US" altLang="en-US"/>
              <a:t> / </a:t>
            </a:r>
            <a:r>
              <a:rPr lang="en-US" altLang="en-US" b="1">
                <a:latin typeface="Helvetica Neue"/>
                <a:cs typeface="Helvetica Neue"/>
              </a:rPr>
              <a:t>storyful.</a:t>
            </a:r>
          </a:p>
        </p:txBody>
      </p:sp>
    </p:spTree>
    <p:extLst>
      <p:ext uri="{BB962C8B-B14F-4D97-AF65-F5344CB8AC3E}">
        <p14:creationId xmlns:p14="http://schemas.microsoft.com/office/powerpoint/2010/main" val="3732111834"/>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p:txBody>
          <a:bodyPr/>
          <a:lstStyle>
            <a:lvl1pPr>
              <a:defRPr/>
            </a:lvl1pPr>
          </a:lstStyle>
          <a:p>
            <a:pPr>
              <a:defRPr/>
            </a:pPr>
            <a:fld id="{893C3534-4B53-4AEF-8D40-72E8354439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323465"/>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2" y="1741289"/>
            <a:ext cx="3902273"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2" y="1741289"/>
            <a:ext cx="3902273"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p:txBody>
          <a:bodyPr/>
          <a:lstStyle>
            <a:lvl1pPr>
              <a:defRPr/>
            </a:lvl1pPr>
          </a:lstStyle>
          <a:p>
            <a:pPr>
              <a:defRPr/>
            </a:pPr>
            <a:fld id="{7CCB208B-6742-4691-A133-DCA48C2D5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420855"/>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p:txBody>
          <a:bodyPr/>
          <a:lstStyle>
            <a:lvl1pPr marL="0" marR="0" indent="0" algn="l" defTabSz="457177" rtl="0" eaLnBrk="1" fontAlgn="auto" latinLnBrk="0" hangingPunct="1">
              <a:lnSpc>
                <a:spcPct val="100000"/>
              </a:lnSpc>
              <a:spcBef>
                <a:spcPts val="0"/>
              </a:spcBef>
              <a:spcAft>
                <a:spcPts val="0"/>
              </a:spcAft>
              <a:buClrTx/>
              <a:buSzTx/>
              <a:buFontTx/>
              <a:buNone/>
              <a:tabLst/>
              <a:defRPr/>
            </a:lvl1pPr>
          </a:lstStyle>
          <a:p>
            <a:pPr>
              <a:defRPr/>
            </a:pPr>
            <a:fld id="{6A43E271-3313-4BB3-B0B0-F0D05636E1EA}" type="slidenum">
              <a:rPr lang="en-US">
                <a:solidFill>
                  <a:srgbClr val="000000"/>
                </a:solidFill>
              </a:rPr>
              <a:pPr>
                <a:defRPr/>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58674636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p:txBody>
          <a:bodyPr/>
          <a:lstStyle>
            <a:lvl1pPr>
              <a:defRPr/>
            </a:lvl1pPr>
          </a:lstStyle>
          <a:p>
            <a:pPr>
              <a:defRPr/>
            </a:pPr>
            <a:fld id="{F726A2F2-3E6E-44C3-BCB0-A2AAE13E6178}" type="slidenum">
              <a:rPr lang="en-US">
                <a:solidFill>
                  <a:srgbClr val="000000"/>
                </a:solidFill>
              </a:rPr>
              <a:pPr>
                <a:defRPr/>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261706666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p:txBody>
          <a:bodyPr/>
          <a:lstStyle>
            <a:lvl1pPr>
              <a:defRPr/>
            </a:lvl1pPr>
          </a:lstStyle>
          <a:p>
            <a:pPr>
              <a:defRPr/>
            </a:pPr>
            <a:fld id="{7F34F272-B3C9-4BC1-9E2C-346380211613}" type="slidenum">
              <a:rPr lang="en-US">
                <a:solidFill>
                  <a:srgbClr val="000000"/>
                </a:solidFill>
              </a:rPr>
              <a:pPr>
                <a:defRPr/>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383584728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826519"/>
          </a:xfrm>
        </p:spPr>
        <p:txBody>
          <a:bodyPr anchor="b"/>
          <a:lstStyle>
            <a:lvl1pPr algn="l">
              <a:defRPr sz="1406" b="1"/>
            </a:lvl1pPr>
          </a:lstStyle>
          <a:p>
            <a:r>
              <a:rPr lang="ga-IE"/>
              <a:t>Click to edit Master title style</a:t>
            </a:r>
            <a:endParaRPr lang="en-US"/>
          </a:p>
        </p:txBody>
      </p:sp>
      <p:sp>
        <p:nvSpPr>
          <p:cNvPr id="3" name="Content Placeholder 2"/>
          <p:cNvSpPr>
            <a:spLocks noGrp="1"/>
          </p:cNvSpPr>
          <p:nvPr>
            <p:ph idx="1"/>
          </p:nvPr>
        </p:nvSpPr>
        <p:spPr>
          <a:xfrm>
            <a:off x="3575224" y="1910081"/>
            <a:ext cx="5111130" cy="421568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8" y="1910081"/>
            <a:ext cx="3008189" cy="4215684"/>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lvl1pPr>
          </a:lstStyle>
          <a:p>
            <a:pPr>
              <a:defRPr/>
            </a:pPr>
            <a:fld id="{B0E4F079-2F55-4AB5-8D45-35A6D4B103D0}" type="slidenum">
              <a:rPr lang="en-US">
                <a:solidFill>
                  <a:srgbClr val="000000"/>
                </a:solidFill>
              </a:rPr>
              <a:pPr>
                <a:defRPr/>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2102670761"/>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917" y="221922"/>
            <a:ext cx="8791061" cy="6436217"/>
          </a:xfrm>
          <a:solidFill>
            <a:schemeClr val="bg1"/>
          </a:solidFill>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6" b="1"/>
            </a:lvl1pPr>
          </a:lstStyle>
          <a:p>
            <a:r>
              <a:rPr lang="ga-IE"/>
              <a:t>Click to edit Master title style</a:t>
            </a:r>
            <a:endParaRPr lang="en-US"/>
          </a:p>
        </p:txBody>
      </p:sp>
      <p:sp>
        <p:nvSpPr>
          <p:cNvPr id="4" name="Text Placeholder 3"/>
          <p:cNvSpPr>
            <a:spLocks noGrp="1"/>
          </p:cNvSpPr>
          <p:nvPr>
            <p:ph type="body" sz="half" idx="2"/>
          </p:nvPr>
        </p:nvSpPr>
        <p:spPr>
          <a:xfrm>
            <a:off x="300744" y="5757637"/>
            <a:ext cx="6891759" cy="616450"/>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solidFill>
                  <a:schemeClr val="bg1"/>
                </a:solidFill>
              </a:defRPr>
            </a:lvl1pPr>
          </a:lstStyle>
          <a:p>
            <a:pPr>
              <a:defRPr/>
            </a:pPr>
            <a:fld id="{7FFCA9DE-110A-4FE6-AA32-12D3FD5B1A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662744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5F19B1-08B1-4BCC-AB4D-B1BF9B758F9D}"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10770116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F19B1-08B1-4BCC-AB4D-B1BF9B758F9D}"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3780600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5F19B1-08B1-4BCC-AB4D-B1BF9B758F9D}"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388726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lvl1pPr>
          </a:lstStyle>
          <a:p>
            <a:pPr>
              <a:defRPr/>
            </a:pPr>
            <a:fld id="{76CF784F-8937-49F5-85A0-30BC9E76635D}"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5943970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5F19B1-08B1-4BCC-AB4D-B1BF9B758F9D}"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6652299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5F19B1-08B1-4BCC-AB4D-B1BF9B758F9D}"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1683240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5F19B1-08B1-4BCC-AB4D-B1BF9B758F9D}"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17607986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F19B1-08B1-4BCC-AB4D-B1BF9B758F9D}"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2062738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5F19B1-08B1-4BCC-AB4D-B1BF9B758F9D}"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31402845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5F19B1-08B1-4BCC-AB4D-B1BF9B758F9D}"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1478256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F19B1-08B1-4BCC-AB4D-B1BF9B758F9D}"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24143152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F19B1-08B1-4BCC-AB4D-B1BF9B758F9D}"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3B8B0-BCCC-416D-9934-D9B8F068E722}" type="slidenum">
              <a:rPr lang="en-US" smtClean="0"/>
              <a:t>‹#›</a:t>
            </a:fld>
            <a:endParaRPr lang="en-US"/>
          </a:p>
        </p:txBody>
      </p:sp>
    </p:spTree>
    <p:extLst>
      <p:ext uri="{BB962C8B-B14F-4D97-AF65-F5344CB8AC3E}">
        <p14:creationId xmlns:p14="http://schemas.microsoft.com/office/powerpoint/2010/main" val="249875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lvl1pPr>
          </a:lstStyle>
          <a:p>
            <a:pPr>
              <a:defRPr/>
            </a:pPr>
            <a:fld id="{3A256FF8-A031-4442-8C6A-02B087303E4E}" type="slidenum">
              <a:rPr lang="en-US" altLang="en-US"/>
              <a:pPr>
                <a:defRPr/>
              </a:pPr>
              <a:t>‹#›</a:t>
            </a:fld>
            <a:r>
              <a:rPr lang="en-US" altLang="en-US"/>
              <a:t> </a:t>
            </a:r>
            <a:endParaRPr lang="en-US" altLang="en-US" b="1">
              <a:latin typeface="Helvetica Neue"/>
              <a:cs typeface="Helvetica Neue"/>
            </a:endParaRPr>
          </a:p>
        </p:txBody>
      </p:sp>
    </p:spTree>
    <p:extLst>
      <p:ext uri="{BB962C8B-B14F-4D97-AF65-F5344CB8AC3E}">
        <p14:creationId xmlns:p14="http://schemas.microsoft.com/office/powerpoint/2010/main" val="196197429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png"/><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2.pn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2.png"/><Relationship Id="rId5" Type="http://schemas.openxmlformats.org/officeDocument/2006/relationships/slideLayout" Target="../slideLayouts/slideLayout56.xml"/><Relationship Id="rId10" Type="http://schemas.openxmlformats.org/officeDocument/2006/relationships/theme" Target="../theme/theme6.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3.png"/><Relationship Id="rId5" Type="http://schemas.openxmlformats.org/officeDocument/2006/relationships/slideLayout" Target="../slideLayouts/slideLayout65.xml"/><Relationship Id="rId10" Type="http://schemas.openxmlformats.org/officeDocument/2006/relationships/image" Target="../media/image2.png"/><Relationship Id="rId4" Type="http://schemas.openxmlformats.org/officeDocument/2006/relationships/slideLayout" Target="../slideLayouts/slideLayout6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image" Target="../media/image3.png"/><Relationship Id="rId4" Type="http://schemas.openxmlformats.org/officeDocument/2006/relationships/slideLayout" Target="../slideLayouts/slideLayout7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1028" name="Text Box 4"/>
          <p:cNvSpPr txBox="1">
            <a:spLocks noGrp="1" noChangeArrowheads="1"/>
          </p:cNvSpPr>
          <p:nvPr>
            <p:ph type="sldNum" sz="quarter" idx="4"/>
          </p:nvPr>
        </p:nvSpPr>
        <p:spPr bwMode="auto">
          <a:xfrm>
            <a:off x="554038" y="6446838"/>
            <a:ext cx="3630612"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none" lIns="64291" tIns="32146" rIns="64291" bIns="32146" numCol="1" anchor="t" anchorCtr="0" compatLnSpc="1">
            <a:prstTxWarp prst="textNoShape">
              <a:avLst/>
            </a:prstTxWarp>
          </a:bodyPr>
          <a:lstStyle>
            <a:lvl1pPr eaLnBrk="1" hangingPunct="1">
              <a:defRPr sz="900">
                <a:latin typeface="Ubuntu" pitchFamily="34" charset="0"/>
                <a:ea typeface="MS PGothic" panose="020B0600070205080204" pitchFamily="34" charset="-128"/>
                <a:sym typeface="Ubuntu" pitchFamily="34" charset="0"/>
              </a:defRPr>
            </a:lvl1pPr>
          </a:lstStyle>
          <a:p>
            <a:pPr>
              <a:defRPr/>
            </a:pPr>
            <a:fld id="{36B63B29-7CEA-4214-A1D5-9AC1E100AD24}" type="slidenum">
              <a:rPr lang="en-US" altLang="en-US"/>
              <a:pPr>
                <a:defRPr/>
              </a:pPr>
              <a:t>‹#›</a:t>
            </a:fld>
            <a:r>
              <a:rPr lang="en-US" altLang="en-US"/>
              <a:t> </a:t>
            </a:r>
            <a:endParaRPr lang="en-US" altLang="en-US">
              <a:cs typeface="Ubuntu" pitchFamily="34" charset="0"/>
            </a:endParaRPr>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Lst>
  <p:transition spd="med">
    <p:fade/>
  </p:transition>
  <p:hf hdr="0" ftr="0" dt="0"/>
  <p:txStyles>
    <p:titleStyle>
      <a:lvl1pPr algn="l" rtl="0" eaLnBrk="0" fontAlgn="base" hangingPunct="0">
        <a:spcBef>
          <a:spcPct val="0"/>
        </a:spcBef>
        <a:spcAft>
          <a:spcPct val="0"/>
        </a:spcAft>
        <a:defRPr sz="5900" spc="-100">
          <a:solidFill>
            <a:srgbClr val="FFFFFF"/>
          </a:solidFill>
          <a:latin typeface="+mj-lt"/>
          <a:ea typeface="+mj-ea"/>
          <a:cs typeface="+mj-cs"/>
          <a:sym typeface="Ubuntu Light" panose="020B0304030602030204" pitchFamily="34" charset="0"/>
        </a:defRPr>
      </a:lvl1pPr>
      <a:lvl2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2pPr>
      <a:lvl3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3pPr>
      <a:lvl4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4pPr>
      <a:lvl5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1pPr>
      <a:lvl2pPr marL="522288" indent="-200025"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2pPr>
      <a:lvl3pPr marL="803275" indent="-160338"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3pPr>
      <a:lvl4pPr marL="1123950" indent="-160338"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4pPr>
      <a:lvl5pPr marL="1446213" indent="-160338"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544513" y="366713"/>
            <a:ext cx="7051675" cy="1046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554038" y="6470650"/>
            <a:ext cx="3498850"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none" lIns="64291" tIns="32146" rIns="64291" bIns="32146" numCol="1" anchor="t" anchorCtr="0" compatLnSpc="1">
            <a:prstTxWarp prst="textNoShape">
              <a:avLst/>
            </a:prstTxWarp>
          </a:bodyPr>
          <a:lstStyle>
            <a:lvl1pPr eaLnBrk="1" hangingPunct="1">
              <a:defRPr sz="900">
                <a:latin typeface="Ubuntu" pitchFamily="34" charset="0"/>
                <a:ea typeface="MS PGothic" panose="020B0600070205080204" pitchFamily="34" charset="-128"/>
                <a:sym typeface="Ubuntu" pitchFamily="34" charset="0"/>
              </a:defRPr>
            </a:lvl1pPr>
          </a:lstStyle>
          <a:p>
            <a:pPr>
              <a:defRPr/>
            </a:pPr>
            <a:fld id="{134D21E2-C1CA-4A1C-B81B-63F642CFE174}"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400" r:id="rId8"/>
  </p:sldLayoutIdLst>
  <p:transition spd="med">
    <p:fade/>
  </p:transition>
  <p:hf hdr="0" ftr="0" dt="0"/>
  <p:txStyles>
    <p:titleStyle>
      <a:lvl1pPr algn="l" rtl="0" eaLnBrk="0" fontAlgn="base" hangingPunct="0">
        <a:lnSpc>
          <a:spcPts val="3600"/>
        </a:lnSpc>
        <a:spcBef>
          <a:spcPct val="0"/>
        </a:spcBef>
        <a:spcAft>
          <a:spcPct val="0"/>
        </a:spcAft>
        <a:defRPr sz="3600" spc="-100">
          <a:solidFill>
            <a:schemeClr val="tx1"/>
          </a:solidFill>
          <a:latin typeface="+mj-lt"/>
          <a:ea typeface="+mj-ea"/>
          <a:cs typeface="+mj-cs"/>
          <a:sym typeface="Ubuntu Light" panose="020B0304030602030204" pitchFamily="34" charset="0"/>
        </a:defRPr>
      </a:lvl1pPr>
      <a:lvl2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2pPr>
      <a:lvl3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3pPr>
      <a:lvl4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4pPr>
      <a:lvl5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0" fontAlgn="base" hangingPunct="0">
        <a:lnSpc>
          <a:spcPct val="110000"/>
        </a:lnSpc>
        <a:spcBef>
          <a:spcPts val="850"/>
        </a:spcBef>
        <a:spcAft>
          <a:spcPct val="0"/>
        </a:spcAft>
        <a:defRPr sz="2500">
          <a:solidFill>
            <a:schemeClr val="tx1"/>
          </a:solidFill>
          <a:latin typeface="+mn-lt"/>
          <a:ea typeface="+mn-ea"/>
          <a:cs typeface="+mn-cs"/>
          <a:sym typeface="Ubuntu" panose="020B0504030602030204" pitchFamily="34" charset="0"/>
        </a:defRPr>
      </a:lvl1pPr>
      <a:lvl2pPr marL="284163" indent="-284163" algn="l" rtl="0" eaLnBrk="0" fontAlgn="base" hangingPunct="0">
        <a:lnSpc>
          <a:spcPct val="110000"/>
        </a:lnSpc>
        <a:spcBef>
          <a:spcPts val="850"/>
        </a:spcBef>
        <a:spcAft>
          <a:spcPct val="0"/>
        </a:spcAft>
        <a:buClr>
          <a:srgbClr val="FF0000"/>
        </a:buClr>
        <a:buSzPct val="80000"/>
        <a:buFont typeface="Ubuntu Light" pitchFamily="34" charset="0"/>
        <a:buChar char="‣"/>
        <a:defRPr sz="2500">
          <a:solidFill>
            <a:srgbClr val="4F5146"/>
          </a:solidFill>
          <a:latin typeface="+mj-lt"/>
          <a:ea typeface="+mn-ea"/>
          <a:cs typeface="+mn-cs"/>
          <a:sym typeface="Ubuntu Light" panose="020B0304030602030204" pitchFamily="34" charset="0"/>
        </a:defRPr>
      </a:lvl2pPr>
      <a:lvl3pPr marL="534988" indent="-284163" algn="l" rtl="0" eaLnBrk="0" fontAlgn="base" hangingPunct="0">
        <a:lnSpc>
          <a:spcPct val="140000"/>
        </a:lnSpc>
        <a:spcBef>
          <a:spcPct val="0"/>
        </a:spcBef>
        <a:spcAft>
          <a:spcPct val="0"/>
        </a:spcAft>
        <a:buClr>
          <a:srgbClr val="FF0000"/>
        </a:buClr>
        <a:buSzPct val="80000"/>
        <a:buFont typeface="Ubuntu Light" pitchFamily="34" charset="0"/>
        <a:buChar char="‣"/>
        <a:defRPr sz="1700">
          <a:solidFill>
            <a:srgbClr val="4F5146"/>
          </a:solidFill>
          <a:latin typeface="+mj-lt"/>
          <a:ea typeface="+mn-ea"/>
          <a:cs typeface="+mn-cs"/>
          <a:sym typeface="Ubuntu Light" panose="020B0304030602030204" pitchFamily="34" charset="0"/>
        </a:defRPr>
      </a:lvl3pPr>
      <a:lvl4pPr marL="534988" indent="-284163" algn="l" rtl="0" eaLnBrk="0" fontAlgn="base" hangingPunct="0">
        <a:lnSpc>
          <a:spcPct val="140000"/>
        </a:lnSpc>
        <a:spcBef>
          <a:spcPct val="0"/>
        </a:spcBef>
        <a:spcAft>
          <a:spcPct val="0"/>
        </a:spcAft>
        <a:buClr>
          <a:srgbClr val="FF0000"/>
        </a:buClr>
        <a:buSzPct val="80000"/>
        <a:buFont typeface="Ubuntu Light" pitchFamily="34" charset="0"/>
        <a:buChar char="‣"/>
        <a:defRPr sz="1700">
          <a:solidFill>
            <a:srgbClr val="4F5146"/>
          </a:solidFill>
          <a:latin typeface="+mj-lt"/>
          <a:ea typeface="+mn-ea"/>
          <a:cs typeface="+mn-cs"/>
          <a:sym typeface="Ubuntu Light" panose="020B0304030602030204" pitchFamily="34" charset="0"/>
        </a:defRPr>
      </a:lvl4pPr>
      <a:lvl5pPr marL="534988" indent="-284163" algn="l" rtl="0" eaLnBrk="0" fontAlgn="base" hangingPunct="0">
        <a:lnSpc>
          <a:spcPct val="140000"/>
        </a:lnSpc>
        <a:spcBef>
          <a:spcPct val="0"/>
        </a:spcBef>
        <a:spcAft>
          <a:spcPct val="0"/>
        </a:spcAft>
        <a:buClr>
          <a:srgbClr val="FF0000"/>
        </a:buClr>
        <a:buSzPct val="80000"/>
        <a:buFont typeface="Ubuntu Light" pitchFamily="34" charset="0"/>
        <a:buChar char="‣"/>
        <a:defRPr sz="1700">
          <a:solidFill>
            <a:srgbClr val="4F5146"/>
          </a:solidFill>
          <a:latin typeface="+mj-lt"/>
          <a:ea typeface="+mn-ea"/>
          <a:cs typeface="+mn-cs"/>
          <a:sym typeface="Ubuntu Light" panose="020B0304030602030204" pitchFamily="34"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544513" y="366713"/>
            <a:ext cx="7051675" cy="1046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554038" y="6470650"/>
            <a:ext cx="3498850"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none" lIns="64291" tIns="32146" rIns="64291" bIns="32146" numCol="1" anchor="t" anchorCtr="0" compatLnSpc="1">
            <a:prstTxWarp prst="textNoShape">
              <a:avLst/>
            </a:prstTxWarp>
          </a:bodyPr>
          <a:lstStyle>
            <a:lvl1pPr eaLnBrk="1" hangingPunct="1">
              <a:defRPr sz="900">
                <a:solidFill>
                  <a:srgbClr val="000000"/>
                </a:solidFill>
                <a:latin typeface="Ubuntu" pitchFamily="34" charset="0"/>
                <a:ea typeface="MS PGothic" panose="020B0600070205080204" pitchFamily="34" charset="-128"/>
                <a:sym typeface="Ubuntu" pitchFamily="34" charset="0"/>
              </a:defRPr>
            </a:lvl1pPr>
          </a:lstStyle>
          <a:p>
            <a:pPr>
              <a:defRPr/>
            </a:pPr>
            <a:fld id="{A084A8F5-07C0-4681-8F4A-268D1D73792F}" type="slidenum">
              <a:rPr lang="en-US" altLang="en-US"/>
              <a:pPr>
                <a:defRPr/>
              </a:pPr>
              <a:t>‹#›</a:t>
            </a:fld>
            <a:r>
              <a:rPr lang="en-US" altLang="en-US">
                <a:solidFill>
                  <a:srgbClr val="2E3333"/>
                </a:solidFill>
              </a:rPr>
              <a:t> /  </a:t>
            </a:r>
            <a:r>
              <a:rPr lang="en-US" altLang="en-US">
                <a:solidFill>
                  <a:srgbClr val="2E3333"/>
                </a:solidFill>
                <a:cs typeface="Ubuntu" pitchFamily="34" charset="0"/>
              </a:rPr>
              <a:t>Special Olympics</a:t>
            </a:r>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401" r:id="rId8"/>
  </p:sldLayoutIdLst>
  <p:transition spd="med">
    <p:fade/>
  </p:transition>
  <p:hf hdr="0" ftr="0" dt="0"/>
  <p:txStyles>
    <p:titleStyle>
      <a:lvl1pPr algn="l" rtl="0" eaLnBrk="0" fontAlgn="base" hangingPunct="0">
        <a:lnSpc>
          <a:spcPts val="3600"/>
        </a:lnSpc>
        <a:spcBef>
          <a:spcPct val="0"/>
        </a:spcBef>
        <a:spcAft>
          <a:spcPct val="0"/>
        </a:spcAft>
        <a:defRPr sz="3600" spc="-100">
          <a:solidFill>
            <a:schemeClr val="tx1"/>
          </a:solidFill>
          <a:latin typeface="+mj-lt"/>
          <a:ea typeface="+mj-ea"/>
          <a:cs typeface="+mj-cs"/>
          <a:sym typeface="Ubuntu Light" panose="020B0304030602030204" pitchFamily="34" charset="0"/>
        </a:defRPr>
      </a:lvl1pPr>
      <a:lvl2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2pPr>
      <a:lvl3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3pPr>
      <a:lvl4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4pPr>
      <a:lvl5pPr algn="l" rtl="0" eaLnBrk="0" fontAlgn="base" hangingPunct="0">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panose="020B0304030602030204" pitchFamily="34"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0" fontAlgn="base" hangingPunct="0">
        <a:lnSpc>
          <a:spcPct val="110000"/>
        </a:lnSpc>
        <a:spcBef>
          <a:spcPts val="850"/>
        </a:spcBef>
        <a:spcAft>
          <a:spcPct val="0"/>
        </a:spcAft>
        <a:defRPr sz="2500">
          <a:solidFill>
            <a:schemeClr val="tx1"/>
          </a:solidFill>
          <a:latin typeface="+mn-lt"/>
          <a:ea typeface="+mn-ea"/>
          <a:cs typeface="+mn-cs"/>
          <a:sym typeface="Ubuntu" panose="020B0504030602030204" pitchFamily="34" charset="0"/>
        </a:defRPr>
      </a:lvl1pPr>
      <a:lvl2pPr marL="284163" indent="-284163" algn="l" rtl="0" eaLnBrk="0" fontAlgn="base" hangingPunct="0">
        <a:lnSpc>
          <a:spcPct val="110000"/>
        </a:lnSpc>
        <a:spcBef>
          <a:spcPts val="850"/>
        </a:spcBef>
        <a:spcAft>
          <a:spcPct val="0"/>
        </a:spcAft>
        <a:buClr>
          <a:srgbClr val="FF0000"/>
        </a:buClr>
        <a:buSzPct val="80000"/>
        <a:buFont typeface="Ubuntu Light" pitchFamily="34" charset="0"/>
        <a:buChar char="‣"/>
        <a:defRPr sz="2500">
          <a:solidFill>
            <a:srgbClr val="4F5146"/>
          </a:solidFill>
          <a:latin typeface="+mj-lt"/>
          <a:ea typeface="+mn-ea"/>
          <a:cs typeface="+mn-cs"/>
          <a:sym typeface="Ubuntu Light" panose="020B0304030602030204" pitchFamily="34" charset="0"/>
        </a:defRPr>
      </a:lvl2pPr>
      <a:lvl3pPr marL="534988" indent="-284163" algn="l" rtl="0" eaLnBrk="0" fontAlgn="base" hangingPunct="0">
        <a:lnSpc>
          <a:spcPct val="140000"/>
        </a:lnSpc>
        <a:spcBef>
          <a:spcPct val="0"/>
        </a:spcBef>
        <a:spcAft>
          <a:spcPct val="0"/>
        </a:spcAft>
        <a:buClr>
          <a:srgbClr val="FF0000"/>
        </a:buClr>
        <a:buSzPct val="80000"/>
        <a:buFont typeface="Ubuntu Light" pitchFamily="34" charset="0"/>
        <a:buChar char="‣"/>
        <a:defRPr sz="1700">
          <a:solidFill>
            <a:srgbClr val="4F5146"/>
          </a:solidFill>
          <a:latin typeface="+mj-lt"/>
          <a:ea typeface="+mn-ea"/>
          <a:cs typeface="+mn-cs"/>
          <a:sym typeface="Ubuntu Light" panose="020B0304030602030204" pitchFamily="34" charset="0"/>
        </a:defRPr>
      </a:lvl3pPr>
      <a:lvl4pPr marL="534988" indent="-284163" algn="l" rtl="0" eaLnBrk="0" fontAlgn="base" hangingPunct="0">
        <a:lnSpc>
          <a:spcPct val="140000"/>
        </a:lnSpc>
        <a:spcBef>
          <a:spcPct val="0"/>
        </a:spcBef>
        <a:spcAft>
          <a:spcPct val="0"/>
        </a:spcAft>
        <a:buClr>
          <a:srgbClr val="FF0000"/>
        </a:buClr>
        <a:buSzPct val="80000"/>
        <a:buFont typeface="Ubuntu Light" pitchFamily="34" charset="0"/>
        <a:buChar char="‣"/>
        <a:defRPr sz="1700">
          <a:solidFill>
            <a:srgbClr val="4F5146"/>
          </a:solidFill>
          <a:latin typeface="+mj-lt"/>
          <a:ea typeface="+mn-ea"/>
          <a:cs typeface="+mn-cs"/>
          <a:sym typeface="Ubuntu Light" panose="020B0304030602030204" pitchFamily="34" charset="0"/>
        </a:defRPr>
      </a:lvl4pPr>
      <a:lvl5pPr marL="534988" indent="-284163" algn="l" rtl="0" eaLnBrk="0" fontAlgn="base" hangingPunct="0">
        <a:lnSpc>
          <a:spcPct val="140000"/>
        </a:lnSpc>
        <a:spcBef>
          <a:spcPct val="0"/>
        </a:spcBef>
        <a:spcAft>
          <a:spcPct val="0"/>
        </a:spcAft>
        <a:buClr>
          <a:srgbClr val="FF0000"/>
        </a:buClr>
        <a:buSzPct val="80000"/>
        <a:buFont typeface="Ubuntu Light" pitchFamily="34" charset="0"/>
        <a:buChar char="‣"/>
        <a:defRPr sz="1700">
          <a:solidFill>
            <a:srgbClr val="4F5146"/>
          </a:solidFill>
          <a:latin typeface="+mj-lt"/>
          <a:ea typeface="+mn-ea"/>
          <a:cs typeface="+mn-cs"/>
          <a:sym typeface="Ubuntu Light" panose="020B0304030602030204" pitchFamily="34"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1028" name="Text Box 4"/>
          <p:cNvSpPr txBox="1">
            <a:spLocks noGrp="1" noChangeArrowheads="1"/>
          </p:cNvSpPr>
          <p:nvPr>
            <p:ph type="sldNum" sz="quarter" idx="4"/>
          </p:nvPr>
        </p:nvSpPr>
        <p:spPr bwMode="auto">
          <a:xfrm>
            <a:off x="554038" y="6446838"/>
            <a:ext cx="3630612"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none" lIns="64291" tIns="32146" rIns="64291" bIns="32146" numCol="1" anchor="t" anchorCtr="0" compatLnSpc="1">
            <a:prstTxWarp prst="textNoShape">
              <a:avLst/>
            </a:prstTxWarp>
          </a:bodyPr>
          <a:lstStyle>
            <a:lvl1pPr eaLnBrk="1" hangingPunct="1">
              <a:defRPr sz="900">
                <a:solidFill>
                  <a:srgbClr val="46473E"/>
                </a:solidFill>
                <a:latin typeface="Ubuntu" pitchFamily="34" charset="0"/>
                <a:ea typeface="MS PGothic" panose="020B0600070205080204" pitchFamily="34" charset="-128"/>
                <a:sym typeface="Ubuntu" pitchFamily="34" charset="0"/>
              </a:defRPr>
            </a:lvl1pPr>
          </a:lstStyle>
          <a:p>
            <a:pPr>
              <a:defRPr/>
            </a:pPr>
            <a:fld id="{B82C402A-9D9E-4927-9751-9D41D45B691C}" type="slidenum">
              <a:rPr lang="en-US" altLang="en-US"/>
              <a:pPr>
                <a:defRPr/>
              </a:pPr>
              <a:t>‹#›</a:t>
            </a:fld>
            <a:r>
              <a:rPr lang="en-US" altLang="en-US"/>
              <a:t> </a:t>
            </a:r>
            <a:endParaRPr lang="en-US" altLang="en-US">
              <a:cs typeface="Ubuntu" pitchFamily="34" charset="0"/>
            </a:endParaRPr>
          </a:p>
        </p:txBody>
      </p:sp>
    </p:spTree>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Lst>
  <p:transition spd="med">
    <p:fade/>
  </p:transition>
  <p:hf hdr="0" ftr="0" dt="0"/>
  <p:txStyles>
    <p:titleStyle>
      <a:lvl1pPr algn="l" rtl="0" eaLnBrk="0" fontAlgn="base" hangingPunct="0">
        <a:spcBef>
          <a:spcPct val="0"/>
        </a:spcBef>
        <a:spcAft>
          <a:spcPct val="0"/>
        </a:spcAft>
        <a:defRPr sz="5900" spc="-100">
          <a:solidFill>
            <a:srgbClr val="FFFFFF"/>
          </a:solidFill>
          <a:latin typeface="+mj-lt"/>
          <a:ea typeface="+mj-ea"/>
          <a:cs typeface="+mj-cs"/>
          <a:sym typeface="Ubuntu Light" panose="020B0304030602030204" pitchFamily="34" charset="0"/>
        </a:defRPr>
      </a:lvl1pPr>
      <a:lvl2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2pPr>
      <a:lvl3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3pPr>
      <a:lvl4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4pPr>
      <a:lvl5pPr algn="l" rtl="0" eaLnBrk="0" fontAlgn="base" hangingPunct="0">
        <a:spcBef>
          <a:spcPct val="0"/>
        </a:spcBef>
        <a:spcAft>
          <a:spcPct val="0"/>
        </a:spcAft>
        <a:defRPr sz="5900">
          <a:solidFill>
            <a:srgbClr val="FFFFFF"/>
          </a:solidFill>
          <a:latin typeface="Ubuntu Light" charset="0"/>
          <a:ea typeface="ヒラギノ角ゴ ProN W3" charset="0"/>
          <a:cs typeface="ヒラギノ角ゴ ProN W3" charset="0"/>
          <a:sym typeface="Ubuntu Light" panose="020B0304030602030204" pitchFamily="34"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1pPr>
      <a:lvl2pPr marL="522288" indent="-200025"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2pPr>
      <a:lvl3pPr marL="803275" indent="-160338"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3pPr>
      <a:lvl4pPr marL="1123950" indent="-160338"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4pPr>
      <a:lvl5pPr marL="1446213" indent="-160338" algn="l" rtl="0" eaLnBrk="0" fontAlgn="base" hangingPunct="0">
        <a:lnSpc>
          <a:spcPct val="140000"/>
        </a:lnSpc>
        <a:spcBef>
          <a:spcPct val="0"/>
        </a:spcBef>
        <a:spcAft>
          <a:spcPct val="0"/>
        </a:spcAft>
        <a:defRPr sz="2500" spc="-50">
          <a:solidFill>
            <a:srgbClr val="FEFDD5"/>
          </a:solidFill>
          <a:latin typeface="+mn-lt"/>
          <a:ea typeface="+mn-ea"/>
          <a:cs typeface="+mn-cs"/>
          <a:sym typeface="Ubuntu Light" panose="020B0304030602030204" pitchFamily="34"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13"/>
          <p:cNvSpPr>
            <a:spLocks noGrp="1" noChangeArrowheads="1"/>
          </p:cNvSpPr>
          <p:nvPr>
            <p:ph type="body" idx="1"/>
          </p:nvPr>
        </p:nvSpPr>
        <p:spPr bwMode="auto">
          <a:xfrm>
            <a:off x="285750" y="1143000"/>
            <a:ext cx="85725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6"/>
          <p:cNvSpPr>
            <a:spLocks noGrp="1" noChangeArrowheads="1"/>
          </p:cNvSpPr>
          <p:nvPr>
            <p:ph type="sldNum" sz="quarter" idx="4"/>
          </p:nvPr>
        </p:nvSpPr>
        <p:spPr bwMode="auto">
          <a:xfrm>
            <a:off x="6834188" y="6330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200">
                <a:solidFill>
                  <a:srgbClr val="404545"/>
                </a:solidFill>
                <a:latin typeface="+mj-lt"/>
                <a:ea typeface="+mn-ea"/>
                <a:cs typeface="Arial" charset="0"/>
              </a:defRPr>
            </a:lvl1pPr>
          </a:lstStyle>
          <a:p>
            <a:pPr>
              <a:defRPr/>
            </a:pPr>
            <a:fld id="{0E53977B-180C-4657-97A2-9DACD6F654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 id="2147484434" r:id="rId15"/>
    <p:sldLayoutId id="2147484435" r:id="rId16"/>
    <p:sldLayoutId id="2147484436" r:id="rId17"/>
  </p:sldLayoutIdLst>
  <p:hf hdr="0" ft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Black" panose="020B0A04020102020204" pitchFamily="34" charset="0"/>
          <a:cs typeface="Arial" charset="0"/>
        </a:defRPr>
      </a:lvl2pPr>
      <a:lvl3pPr algn="l" rtl="0" eaLnBrk="0" fontAlgn="base" hangingPunct="0">
        <a:spcBef>
          <a:spcPct val="0"/>
        </a:spcBef>
        <a:spcAft>
          <a:spcPct val="0"/>
        </a:spcAft>
        <a:defRPr sz="2800">
          <a:solidFill>
            <a:schemeClr val="tx1"/>
          </a:solidFill>
          <a:latin typeface="Arial Black" panose="020B0A04020102020204" pitchFamily="34" charset="0"/>
          <a:cs typeface="Arial" charset="0"/>
        </a:defRPr>
      </a:lvl3pPr>
      <a:lvl4pPr algn="l" rtl="0" eaLnBrk="0" fontAlgn="base" hangingPunct="0">
        <a:spcBef>
          <a:spcPct val="0"/>
        </a:spcBef>
        <a:spcAft>
          <a:spcPct val="0"/>
        </a:spcAft>
        <a:defRPr sz="2800">
          <a:solidFill>
            <a:schemeClr val="tx1"/>
          </a:solidFill>
          <a:latin typeface="Arial Black" panose="020B0A04020102020204" pitchFamily="34" charset="0"/>
          <a:cs typeface="Arial" charset="0"/>
        </a:defRPr>
      </a:lvl4pPr>
      <a:lvl5pPr algn="l" rtl="0" eaLnBrk="0" fontAlgn="base" hangingPunct="0">
        <a:spcBef>
          <a:spcPct val="0"/>
        </a:spcBef>
        <a:spcAft>
          <a:spcPct val="0"/>
        </a:spcAft>
        <a:defRPr sz="2800">
          <a:solidFill>
            <a:schemeClr val="tx1"/>
          </a:solidFill>
          <a:latin typeface="Arial Black" panose="020B0A04020102020204" pitchFamily="34"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ct val="20000"/>
        </a:spcBef>
        <a:spcAft>
          <a:spcPct val="0"/>
        </a:spcAft>
        <a:buSzPct val="55000"/>
        <a:buFont typeface="Wingdings" panose="05000000000000000000" pitchFamily="2" charset="2"/>
        <a:buChar char="n"/>
        <a:defRPr sz="2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SzPct val="55000"/>
        <a:buFont typeface="Wingdings" panose="05000000000000000000" pitchFamily="2" charset="2"/>
        <a:buChar char="n"/>
        <a:defRPr>
          <a:solidFill>
            <a:schemeClr val="tx2"/>
          </a:solidFill>
          <a:latin typeface="+mn-lt"/>
          <a:cs typeface="+mn-cs"/>
        </a:defRPr>
      </a:lvl3pPr>
      <a:lvl4pPr marL="1600200" indent="-228600" algn="l" rtl="0" eaLnBrk="0" fontAlgn="base" hangingPunct="0">
        <a:spcBef>
          <a:spcPct val="20000"/>
        </a:spcBef>
        <a:spcAft>
          <a:spcPct val="0"/>
        </a:spcAft>
        <a:buFont typeface="Times" panose="02020603050405020304" pitchFamily="18" charset="0"/>
        <a:buChar char="–"/>
        <a:defRPr sz="1600">
          <a:solidFill>
            <a:schemeClr val="tx2"/>
          </a:solidFill>
          <a:latin typeface="+mn-lt"/>
          <a:cs typeface="+mn-cs"/>
        </a:defRPr>
      </a:lvl4pPr>
      <a:lvl5pPr marL="2057400" indent="-228600" algn="l" rtl="0" eaLnBrk="0" fontAlgn="base" hangingPunct="0">
        <a:spcBef>
          <a:spcPct val="20000"/>
        </a:spcBef>
        <a:spcAft>
          <a:spcPct val="0"/>
        </a:spcAft>
        <a:buFont typeface="Times" panose="02020603050405020304" pitchFamily="18" charset="0"/>
        <a:buChar char="»"/>
        <a:defRPr sz="1400">
          <a:solidFill>
            <a:schemeClr val="tx2"/>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fontAlgn="auto">
              <a:spcBef>
                <a:spcPts val="0"/>
              </a:spcBef>
              <a:spcAft>
                <a:spcPts val="0"/>
              </a:spcAft>
            </a:pPr>
            <a:fld id="{F4B88F72-1EA4-FE40-A5CA-BD0111E6622B}" type="slidenum">
              <a:rPr lang="en-US" smtClean="0">
                <a:solidFill>
                  <a:srgbClr val="46473E"/>
                </a:solidFill>
              </a:rPr>
              <a:pPr fontAlgn="auto">
                <a:spcBef>
                  <a:spcPts val="0"/>
                </a:spcBef>
                <a:spcAft>
                  <a:spcPts val="0"/>
                </a:spcAft>
              </a:pPr>
              <a:t>‹#›</a:t>
            </a:fld>
            <a:r>
              <a:rPr lang="en-US">
                <a:solidFill>
                  <a:srgbClr val="46473E"/>
                </a:solidFill>
              </a:rPr>
              <a:t> </a:t>
            </a:r>
            <a:endParaRPr lang="en-US">
              <a:solidFill>
                <a:srgbClr val="46473E"/>
              </a:solidFill>
              <a:latin typeface="Ubuntu"/>
              <a:cs typeface="Ubuntu"/>
            </a:endParaRPr>
          </a:p>
        </p:txBody>
      </p:sp>
    </p:spTree>
    <p:extLst>
      <p:ext uri="{BB962C8B-B14F-4D97-AF65-F5344CB8AC3E}">
        <p14:creationId xmlns:p14="http://schemas.microsoft.com/office/powerpoint/2010/main" val="1424688324"/>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fontAlgn="auto">
              <a:spcBef>
                <a:spcPts val="0"/>
              </a:spcBef>
              <a:spcAft>
                <a:spcPts val="0"/>
              </a:spcAft>
            </a:pPr>
            <a:fld id="{F4B88F72-1EA4-FE40-A5CA-BD0111E6622B}" type="slidenum">
              <a:rPr lang="en-US" smtClean="0">
                <a:solidFill>
                  <a:srgbClr val="000000"/>
                </a:solidFill>
              </a:rPr>
              <a:pPr fontAlgn="auto">
                <a:spcBef>
                  <a:spcPts val="0"/>
                </a:spcBef>
                <a:spcAft>
                  <a:spcPts val="0"/>
                </a:spcAft>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49582570"/>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body" idx="1"/>
          </p:nvPr>
        </p:nvSpPr>
        <p:spPr bwMode="auto">
          <a:xfrm>
            <a:off x="544513" y="1741488"/>
            <a:ext cx="79121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797" tIns="50797" rIns="50797" bIns="50797" numCol="1" anchor="t" anchorCtr="0" compatLnSpc="1">
            <a:prstTxWarp prst="textNoShape">
              <a:avLst/>
            </a:prstTxWarp>
          </a:bodyPr>
          <a:lstStyle/>
          <a:p>
            <a:pPr lvl="0"/>
            <a:r>
              <a:rPr lang="ga-IE" altLang="en-US">
                <a:sym typeface="Ubuntu" pitchFamily="34" charset="0"/>
              </a:rPr>
              <a:t>Click to edit Master text styles</a:t>
            </a:r>
          </a:p>
          <a:p>
            <a:pPr lvl="1"/>
            <a:r>
              <a:rPr lang="ga-IE" altLang="en-US">
                <a:sym typeface="Ubuntu Light" pitchFamily="34" charset="0"/>
              </a:rPr>
              <a:t>Second level</a:t>
            </a:r>
          </a:p>
          <a:p>
            <a:pPr lvl="2"/>
            <a:r>
              <a:rPr lang="ga-IE" altLang="en-US">
                <a:sym typeface="Ubuntu Light" pitchFamily="34" charset="0"/>
              </a:rPr>
              <a:t>Third level</a:t>
            </a:r>
          </a:p>
          <a:p>
            <a:pPr lvl="3"/>
            <a:r>
              <a:rPr lang="ga-IE" altLang="en-US">
                <a:sym typeface="Ubuntu Light" pitchFamily="34" charset="0"/>
              </a:rPr>
              <a:t>Fourth level</a:t>
            </a:r>
          </a:p>
          <a:p>
            <a:pPr lvl="4"/>
            <a:r>
              <a:rPr lang="ga-IE" altLang="en-US">
                <a:sym typeface="Ubuntu Light" pitchFamily="34" charset="0"/>
              </a:rPr>
              <a:t>Fifth level</a:t>
            </a:r>
            <a:endParaRPr lang="en-US" altLang="en-US">
              <a:sym typeface="Ubuntu Light" pitchFamily="34" charset="0"/>
            </a:endParaRPr>
          </a:p>
        </p:txBody>
      </p:sp>
      <p:sp>
        <p:nvSpPr>
          <p:cNvPr id="2" name="Rectangle 3"/>
          <p:cNvSpPr>
            <a:spLocks noGrp="1" noChangeArrowheads="1"/>
          </p:cNvSpPr>
          <p:nvPr>
            <p:ph type="title"/>
          </p:nvPr>
        </p:nvSpPr>
        <p:spPr bwMode="auto">
          <a:xfrm>
            <a:off x="544514" y="366713"/>
            <a:ext cx="7051675" cy="1046162"/>
          </a:xfrm>
          <a:prstGeom prst="rect">
            <a:avLst/>
          </a:prstGeom>
          <a:noFill/>
          <a:ln>
            <a:noFill/>
          </a:ln>
          <a:effectLst/>
          <a:extLst>
            <a:ext uri="{FAA26D3D-D897-4be2-8F04-BA451C77F1D7}"/>
          </a:extLst>
        </p:spPr>
        <p:txBody>
          <a:bodyPr vert="horz" wrap="square" lIns="50797" tIns="50797" rIns="50797" bIns="5079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554038" y="6470651"/>
            <a:ext cx="3498850" cy="187325"/>
          </a:xfrm>
          <a:prstGeom prst="rect">
            <a:avLst/>
          </a:prstGeom>
          <a:noFill/>
          <a:ln>
            <a:noFill/>
          </a:ln>
          <a:effectLst/>
          <a:extLst>
            <a:ext uri="{FAA26D3D-D897-4be2-8F04-BA451C77F1D7}"/>
          </a:extLst>
        </p:spPr>
        <p:txBody>
          <a:bodyPr vert="horz" wrap="none" lIns="91435" tIns="45718" rIns="91435" bIns="45718" numCol="1" anchor="t" anchorCtr="0" compatLnSpc="1">
            <a:prstTxWarp prst="textNoShape">
              <a:avLst/>
            </a:prstTxWarp>
          </a:bodyPr>
          <a:lstStyle>
            <a:lvl1pPr algn="l" eaLnBrk="1" fontAlgn="auto" hangingPunct="1">
              <a:spcBef>
                <a:spcPts val="0"/>
              </a:spcBef>
              <a:spcAft>
                <a:spcPts val="0"/>
              </a:spcAft>
              <a:defRPr sz="914">
                <a:solidFill>
                  <a:schemeClr val="tx1"/>
                </a:solidFill>
                <a:latin typeface="Ubuntu" charset="0"/>
                <a:ea typeface="MS PGothic" charset="0"/>
                <a:cs typeface="MS PGothic" charset="0"/>
                <a:sym typeface="Ubuntu" charset="0"/>
              </a:defRPr>
            </a:lvl1pPr>
            <a:lvl2pPr marL="742912" indent="-285736" eaLnBrk="0" hangingPunct="0">
              <a:defRPr sz="3023">
                <a:solidFill>
                  <a:srgbClr val="000000"/>
                </a:solidFill>
                <a:latin typeface="Gill Sans" charset="0"/>
                <a:ea typeface="ヒラギノ角ゴ ProN W3" charset="0"/>
                <a:cs typeface="ヒラギノ角ゴ ProN W3" charset="0"/>
                <a:sym typeface="Gill Sans" charset="0"/>
              </a:defRPr>
            </a:lvl2pPr>
            <a:lvl3pPr marL="1142942" indent="-228588" eaLnBrk="0" hangingPunct="0">
              <a:defRPr sz="3023">
                <a:solidFill>
                  <a:srgbClr val="000000"/>
                </a:solidFill>
                <a:latin typeface="Gill Sans" charset="0"/>
                <a:ea typeface="ヒラギノ角ゴ ProN W3" charset="0"/>
                <a:cs typeface="ヒラギノ角ゴ ProN W3" charset="0"/>
                <a:sym typeface="Gill Sans" charset="0"/>
              </a:defRPr>
            </a:lvl3pPr>
            <a:lvl4pPr marL="1600118" indent="-228588" eaLnBrk="0" hangingPunct="0">
              <a:defRPr sz="3023">
                <a:solidFill>
                  <a:srgbClr val="000000"/>
                </a:solidFill>
                <a:latin typeface="Gill Sans" charset="0"/>
                <a:ea typeface="ヒラギノ角ゴ ProN W3" charset="0"/>
                <a:cs typeface="ヒラギノ角ゴ ProN W3" charset="0"/>
                <a:sym typeface="Gill Sans" charset="0"/>
              </a:defRPr>
            </a:lvl4pPr>
            <a:lvl5pPr marL="2057295" indent="-228588" eaLnBrk="0" hangingPunct="0">
              <a:defRPr sz="3023">
                <a:solidFill>
                  <a:srgbClr val="000000"/>
                </a:solidFill>
                <a:latin typeface="Gill Sans" charset="0"/>
                <a:ea typeface="ヒラギノ角ゴ ProN W3" charset="0"/>
                <a:cs typeface="ヒラギノ角ゴ ProN W3" charset="0"/>
                <a:sym typeface="Gill Sans" charset="0"/>
              </a:defRPr>
            </a:lvl5pPr>
            <a:lvl6pPr marL="2514471" indent="-228588" algn="ctr" eaLnBrk="0" fontAlgn="base" hangingPunct="0">
              <a:spcBef>
                <a:spcPct val="0"/>
              </a:spcBef>
              <a:spcAft>
                <a:spcPct val="0"/>
              </a:spcAft>
              <a:defRPr sz="3023">
                <a:solidFill>
                  <a:srgbClr val="000000"/>
                </a:solidFill>
                <a:latin typeface="Gill Sans" charset="0"/>
                <a:ea typeface="ヒラギノ角ゴ ProN W3" charset="0"/>
                <a:cs typeface="ヒラギノ角ゴ ProN W3" charset="0"/>
                <a:sym typeface="Gill Sans" charset="0"/>
              </a:defRPr>
            </a:lvl6pPr>
            <a:lvl7pPr marL="2971648" indent="-228588" algn="ctr" eaLnBrk="0" fontAlgn="base" hangingPunct="0">
              <a:spcBef>
                <a:spcPct val="0"/>
              </a:spcBef>
              <a:spcAft>
                <a:spcPct val="0"/>
              </a:spcAft>
              <a:defRPr sz="3023">
                <a:solidFill>
                  <a:srgbClr val="000000"/>
                </a:solidFill>
                <a:latin typeface="Gill Sans" charset="0"/>
                <a:ea typeface="ヒラギノ角ゴ ProN W3" charset="0"/>
                <a:cs typeface="ヒラギノ角ゴ ProN W3" charset="0"/>
                <a:sym typeface="Gill Sans" charset="0"/>
              </a:defRPr>
            </a:lvl7pPr>
            <a:lvl8pPr marL="3428825" indent="-228588" algn="ctr" eaLnBrk="0" fontAlgn="base" hangingPunct="0">
              <a:spcBef>
                <a:spcPct val="0"/>
              </a:spcBef>
              <a:spcAft>
                <a:spcPct val="0"/>
              </a:spcAft>
              <a:defRPr sz="3023">
                <a:solidFill>
                  <a:srgbClr val="000000"/>
                </a:solidFill>
                <a:latin typeface="Gill Sans" charset="0"/>
                <a:ea typeface="ヒラギノ角ゴ ProN W3" charset="0"/>
                <a:cs typeface="ヒラギノ角ゴ ProN W3" charset="0"/>
                <a:sym typeface="Gill Sans" charset="0"/>
              </a:defRPr>
            </a:lvl8pPr>
            <a:lvl9pPr marL="3886001" indent="-228588" algn="ctr" eaLnBrk="0" fontAlgn="base" hangingPunct="0">
              <a:spcBef>
                <a:spcPct val="0"/>
              </a:spcBef>
              <a:spcAft>
                <a:spcPct val="0"/>
              </a:spcAft>
              <a:defRPr sz="3023">
                <a:solidFill>
                  <a:srgbClr val="000000"/>
                </a:solidFill>
                <a:latin typeface="Gill Sans" charset="0"/>
                <a:ea typeface="ヒラギノ角ゴ ProN W3" charset="0"/>
                <a:cs typeface="ヒラギノ角ゴ ProN W3" charset="0"/>
                <a:sym typeface="Gill Sans" charset="0"/>
              </a:defRPr>
            </a:lvl9pPr>
          </a:lstStyle>
          <a:p>
            <a:pPr defTabSz="457177">
              <a:defRPr/>
            </a:pPr>
            <a:fld id="{2A7E4BD6-3454-4E12-8665-6E28D9344ABD}" type="slidenum">
              <a:rPr lang="en-US" smtClean="0">
                <a:solidFill>
                  <a:srgbClr val="000000"/>
                </a:solidFill>
              </a:rPr>
              <a:pPr defTabSz="457177">
                <a:defRPr/>
              </a:pPr>
              <a:t>‹#›</a:t>
            </a:fld>
            <a:r>
              <a:rPr lang="en-US">
                <a:solidFill>
                  <a:srgbClr val="2E3333"/>
                </a:solidFill>
              </a:rPr>
              <a:t> /  </a:t>
            </a:r>
            <a:r>
              <a:rPr lang="en-US">
                <a:solidFill>
                  <a:srgbClr val="2E3333"/>
                </a:solidFill>
                <a:latin typeface="Ubuntu"/>
                <a:cs typeface="Ubuntu"/>
              </a:rPr>
              <a:t>Special Olympics Nebraska</a:t>
            </a:r>
          </a:p>
        </p:txBody>
      </p:sp>
    </p:spTree>
    <p:extLst>
      <p:ext uri="{BB962C8B-B14F-4D97-AF65-F5344CB8AC3E}">
        <p14:creationId xmlns:p14="http://schemas.microsoft.com/office/powerpoint/2010/main" val="2345004726"/>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Lst>
  <p:transition spd="med">
    <p:fade/>
  </p:transition>
  <p:hf hdr="0" ftr="0" dt="0"/>
  <p:txStyles>
    <p:titleStyle>
      <a:lvl1pPr algn="l" rtl="0" eaLnBrk="0" fontAlgn="base" hangingPunct="0">
        <a:lnSpc>
          <a:spcPts val="3600"/>
        </a:lnSpc>
        <a:spcBef>
          <a:spcPct val="0"/>
        </a:spcBef>
        <a:spcAft>
          <a:spcPct val="0"/>
        </a:spcAft>
        <a:defRPr sz="3586" spc="-100">
          <a:solidFill>
            <a:schemeClr val="tx1"/>
          </a:solidFill>
          <a:latin typeface="+mj-lt"/>
          <a:ea typeface="+mj-ea"/>
          <a:cs typeface="+mj-cs"/>
          <a:sym typeface="Ubuntu Light" pitchFamily="34" charset="0"/>
        </a:defRPr>
      </a:lvl1pPr>
      <a:lvl2pPr algn="l" rtl="0" eaLnBrk="0" fontAlgn="base" hangingPunct="0">
        <a:lnSpc>
          <a:spcPts val="3600"/>
        </a:lnSpc>
        <a:spcBef>
          <a:spcPct val="0"/>
        </a:spcBef>
        <a:spcAft>
          <a:spcPct val="0"/>
        </a:spcAft>
        <a:defRPr sz="3586">
          <a:solidFill>
            <a:schemeClr val="tx1"/>
          </a:solidFill>
          <a:latin typeface="Ubuntu Light" charset="0"/>
          <a:ea typeface="ヒラギノ角ゴ ProN W3" charset="0"/>
          <a:cs typeface="ヒラギノ角ゴ ProN W3" charset="0"/>
          <a:sym typeface="Ubuntu Light" pitchFamily="34" charset="0"/>
        </a:defRPr>
      </a:lvl2pPr>
      <a:lvl3pPr algn="l" rtl="0" eaLnBrk="0" fontAlgn="base" hangingPunct="0">
        <a:lnSpc>
          <a:spcPts val="3600"/>
        </a:lnSpc>
        <a:spcBef>
          <a:spcPct val="0"/>
        </a:spcBef>
        <a:spcAft>
          <a:spcPct val="0"/>
        </a:spcAft>
        <a:defRPr sz="3586">
          <a:solidFill>
            <a:schemeClr val="tx1"/>
          </a:solidFill>
          <a:latin typeface="Ubuntu Light" charset="0"/>
          <a:ea typeface="ヒラギノ角ゴ ProN W3" charset="0"/>
          <a:cs typeface="ヒラギノ角ゴ ProN W3" charset="0"/>
          <a:sym typeface="Ubuntu Light" pitchFamily="34" charset="0"/>
        </a:defRPr>
      </a:lvl3pPr>
      <a:lvl4pPr algn="l" rtl="0" eaLnBrk="0" fontAlgn="base" hangingPunct="0">
        <a:lnSpc>
          <a:spcPts val="3600"/>
        </a:lnSpc>
        <a:spcBef>
          <a:spcPct val="0"/>
        </a:spcBef>
        <a:spcAft>
          <a:spcPct val="0"/>
        </a:spcAft>
        <a:defRPr sz="3586">
          <a:solidFill>
            <a:schemeClr val="tx1"/>
          </a:solidFill>
          <a:latin typeface="Ubuntu Light" charset="0"/>
          <a:ea typeface="ヒラギノ角ゴ ProN W3" charset="0"/>
          <a:cs typeface="ヒラギノ角ゴ ProN W3" charset="0"/>
          <a:sym typeface="Ubuntu Light" pitchFamily="34" charset="0"/>
        </a:defRPr>
      </a:lvl4pPr>
      <a:lvl5pPr algn="l" rtl="0" eaLnBrk="0" fontAlgn="base" hangingPunct="0">
        <a:lnSpc>
          <a:spcPts val="3600"/>
        </a:lnSpc>
        <a:spcBef>
          <a:spcPct val="0"/>
        </a:spcBef>
        <a:spcAft>
          <a:spcPct val="0"/>
        </a:spcAft>
        <a:defRPr sz="3586">
          <a:solidFill>
            <a:schemeClr val="tx1"/>
          </a:solidFill>
          <a:latin typeface="Ubuntu Light" charset="0"/>
          <a:ea typeface="ヒラギノ角ゴ ProN W3" charset="0"/>
          <a:cs typeface="ヒラギノ角ゴ ProN W3" charset="0"/>
          <a:sym typeface="Ubuntu Light" pitchFamily="34" charset="0"/>
        </a:defRPr>
      </a:lvl5pPr>
      <a:lvl6pPr marL="321440"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88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23"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763"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01" indent="-239701" algn="l" rtl="0" eaLnBrk="0" fontAlgn="base" hangingPunct="0">
        <a:lnSpc>
          <a:spcPct val="110000"/>
        </a:lnSpc>
        <a:spcBef>
          <a:spcPts val="850"/>
        </a:spcBef>
        <a:spcAft>
          <a:spcPct val="0"/>
        </a:spcAft>
        <a:defRPr sz="2531">
          <a:solidFill>
            <a:schemeClr val="tx1"/>
          </a:solidFill>
          <a:latin typeface="+mn-lt"/>
          <a:ea typeface="+mn-ea"/>
          <a:cs typeface="+mn-cs"/>
          <a:sym typeface="Ubuntu" pitchFamily="34" charset="0"/>
        </a:defRPr>
      </a:lvl1pPr>
      <a:lvl2pPr marL="284149" indent="-284149" algn="l" rtl="0" eaLnBrk="0" fontAlgn="base" hangingPunct="0">
        <a:lnSpc>
          <a:spcPct val="110000"/>
        </a:lnSpc>
        <a:spcBef>
          <a:spcPts val="850"/>
        </a:spcBef>
        <a:spcAft>
          <a:spcPct val="0"/>
        </a:spcAft>
        <a:buClr>
          <a:srgbClr val="FF0000"/>
        </a:buClr>
        <a:buSzPct val="80000"/>
        <a:buFont typeface="Ubuntu Light" pitchFamily="34" charset="0"/>
        <a:buChar char="‣"/>
        <a:defRPr sz="2531">
          <a:solidFill>
            <a:srgbClr val="4F5146"/>
          </a:solidFill>
          <a:latin typeface="+mj-lt"/>
          <a:ea typeface="+mn-ea"/>
          <a:cs typeface="+mn-cs"/>
          <a:sym typeface="Ubuntu Light" pitchFamily="34" charset="0"/>
        </a:defRPr>
      </a:lvl2pPr>
      <a:lvl3pPr marL="534961" indent="-284149" algn="l" rtl="0" eaLnBrk="0" fontAlgn="base" hangingPunct="0">
        <a:lnSpc>
          <a:spcPct val="140000"/>
        </a:lnSpc>
        <a:spcBef>
          <a:spcPct val="0"/>
        </a:spcBef>
        <a:spcAft>
          <a:spcPct val="0"/>
        </a:spcAft>
        <a:buClr>
          <a:srgbClr val="FF0000"/>
        </a:buClr>
        <a:buSzPct val="80000"/>
        <a:buFont typeface="Ubuntu Light" pitchFamily="34" charset="0"/>
        <a:buChar char="‣"/>
        <a:defRPr sz="1687">
          <a:solidFill>
            <a:srgbClr val="4F5146"/>
          </a:solidFill>
          <a:latin typeface="+mj-lt"/>
          <a:ea typeface="+mn-ea"/>
          <a:cs typeface="+mn-cs"/>
          <a:sym typeface="Ubuntu Light" pitchFamily="34" charset="0"/>
        </a:defRPr>
      </a:lvl3pPr>
      <a:lvl4pPr marL="534961" indent="-284149" algn="l" rtl="0" eaLnBrk="0" fontAlgn="base" hangingPunct="0">
        <a:lnSpc>
          <a:spcPct val="140000"/>
        </a:lnSpc>
        <a:spcBef>
          <a:spcPct val="0"/>
        </a:spcBef>
        <a:spcAft>
          <a:spcPct val="0"/>
        </a:spcAft>
        <a:buClr>
          <a:srgbClr val="FF0000"/>
        </a:buClr>
        <a:buSzPct val="80000"/>
        <a:buFont typeface="Ubuntu Light" pitchFamily="34" charset="0"/>
        <a:buChar char="‣"/>
        <a:defRPr sz="1687">
          <a:solidFill>
            <a:srgbClr val="4F5146"/>
          </a:solidFill>
          <a:latin typeface="+mj-lt"/>
          <a:ea typeface="+mn-ea"/>
          <a:cs typeface="+mn-cs"/>
          <a:sym typeface="Ubuntu Light" pitchFamily="34" charset="0"/>
        </a:defRPr>
      </a:lvl4pPr>
      <a:lvl5pPr marL="534961" indent="-284149" algn="l" rtl="0" eaLnBrk="0" fontAlgn="base" hangingPunct="0">
        <a:lnSpc>
          <a:spcPct val="140000"/>
        </a:lnSpc>
        <a:spcBef>
          <a:spcPct val="0"/>
        </a:spcBef>
        <a:spcAft>
          <a:spcPct val="0"/>
        </a:spcAft>
        <a:buClr>
          <a:srgbClr val="FF0000"/>
        </a:buClr>
        <a:buSzPct val="80000"/>
        <a:buFont typeface="Ubuntu Light" pitchFamily="34" charset="0"/>
        <a:buChar char="‣"/>
        <a:defRPr sz="1687">
          <a:solidFill>
            <a:srgbClr val="4F5146"/>
          </a:solidFill>
          <a:latin typeface="+mj-lt"/>
          <a:ea typeface="+mn-ea"/>
          <a:cs typeface="+mn-cs"/>
          <a:sym typeface="Ubuntu Light" pitchFamily="34" charset="0"/>
        </a:defRPr>
      </a:lvl5pPr>
      <a:lvl6pPr marL="857176" indent="-285725" algn="l" rtl="0" eaLnBrk="1" fontAlgn="base" hangingPunct="1">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6pPr>
      <a:lvl7pPr marL="1178616" indent="-285725" algn="l" rtl="0" eaLnBrk="1" fontAlgn="base" hangingPunct="1">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7pPr>
      <a:lvl8pPr marL="1500058" indent="-285725" algn="l" rtl="0" eaLnBrk="1" fontAlgn="base" hangingPunct="1">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8pPr>
      <a:lvl9pPr marL="1821498" indent="-285725" algn="l" rtl="0" eaLnBrk="1" fontAlgn="base" hangingPunct="1">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F19B1-08B1-4BCC-AB4D-B1BF9B758F9D}" type="datetimeFigureOut">
              <a:rPr lang="en-US" smtClean="0"/>
              <a:t>4/27/2020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3B8B0-BCCC-416D-9934-D9B8F068E722}" type="slidenum">
              <a:rPr lang="en-US" smtClean="0"/>
              <a:t>‹#›</a:t>
            </a:fld>
            <a:endParaRPr lang="en-US"/>
          </a:p>
        </p:txBody>
      </p:sp>
    </p:spTree>
    <p:extLst>
      <p:ext uri="{BB962C8B-B14F-4D97-AF65-F5344CB8AC3E}">
        <p14:creationId xmlns:p14="http://schemas.microsoft.com/office/powerpoint/2010/main" val="891785084"/>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80.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80.xml"/><Relationship Id="rId5" Type="http://schemas.openxmlformats.org/officeDocument/2006/relationships/image" Target="../media/image60.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sone.org/" TargetMode="External"/><Relationship Id="rId7" Type="http://schemas.openxmlformats.org/officeDocument/2006/relationships/hyperlink" Target="http://www.sone.org/" TargetMode="External"/><Relationship Id="rId2" Type="http://schemas.openxmlformats.org/officeDocument/2006/relationships/hyperlink" Target="https://www.sone.org/beyond-sports/at-home-resources.html" TargetMode="External"/><Relationship Id="rId1" Type="http://schemas.openxmlformats.org/officeDocument/2006/relationships/slideLayout" Target="../slideLayouts/slideLayout12.xml"/><Relationship Id="rId6" Type="http://schemas.openxmlformats.org/officeDocument/2006/relationships/hyperlink" Target="mailto:mloberg-simmering@sone.org" TargetMode="External"/><Relationship Id="rId5" Type="http://schemas.openxmlformats.org/officeDocument/2006/relationships/hyperlink" Target="mailto:ahoffman@sone.org" TargetMode="External"/><Relationship Id="rId4" Type="http://schemas.openxmlformats.org/officeDocument/2006/relationships/hyperlink" Target="https://www.facebook.com/SONEHealthWellnes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150938"/>
            <a:ext cx="7772400" cy="1470025"/>
          </a:xfrm>
        </p:spPr>
        <p:txBody>
          <a:bodyPr/>
          <a:lstStyle/>
          <a:p>
            <a:pPr algn="ctr" eaLnBrk="1" hangingPunct="1">
              <a:defRPr/>
            </a:pPr>
            <a:r>
              <a:rPr lang="en-US" sz="5000" b="1">
                <a:sym typeface="Ubuntu Light" charset="0"/>
              </a:rPr>
              <a:t>Special Olympics Nebraska </a:t>
            </a:r>
          </a:p>
        </p:txBody>
      </p:sp>
      <p:sp>
        <p:nvSpPr>
          <p:cNvPr id="9" name="Subtitle 8"/>
          <p:cNvSpPr>
            <a:spLocks noGrp="1"/>
          </p:cNvSpPr>
          <p:nvPr>
            <p:ph type="subTitle" idx="1"/>
          </p:nvPr>
        </p:nvSpPr>
        <p:spPr>
          <a:xfrm>
            <a:off x="550863" y="2561898"/>
            <a:ext cx="8001930" cy="2289072"/>
          </a:xfrm>
        </p:spPr>
        <p:txBody>
          <a:bodyPr/>
          <a:lstStyle/>
          <a:p>
            <a:pPr eaLnBrk="1" hangingPunct="1">
              <a:defRPr/>
            </a:pPr>
            <a:r>
              <a:rPr lang="en-US" b="1">
                <a:solidFill>
                  <a:schemeClr val="bg1"/>
                </a:solidFill>
                <a:sym typeface="Ubuntu Light" charset="0"/>
              </a:rPr>
              <a:t>April 21, 2020</a:t>
            </a:r>
          </a:p>
          <a:p>
            <a:pPr eaLnBrk="1" hangingPunct="1">
              <a:defRPr/>
            </a:pPr>
            <a:r>
              <a:rPr lang="en-US" b="1">
                <a:solidFill>
                  <a:schemeClr val="bg1"/>
                </a:solidFill>
                <a:sym typeface="Ubuntu Light" charset="0"/>
              </a:rPr>
              <a:t>DSAF Nebraska </a:t>
            </a:r>
          </a:p>
          <a:p>
            <a:pPr eaLnBrk="1" hangingPunct="1">
              <a:defRPr/>
            </a:pPr>
            <a:r>
              <a:rPr lang="en-US" b="1">
                <a:solidFill>
                  <a:schemeClr val="bg1"/>
                </a:solidFill>
                <a:sym typeface="Ubuntu Light" charset="0"/>
              </a:rPr>
              <a:t>Alisa Hoffman &amp; Megan Loberg-Simmering</a:t>
            </a: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Ubuntu Light" pitchFamily="34" charset="0"/>
                <a:ea typeface="ヒラギノ角ゴ ProN W3"/>
                <a:cs typeface="ヒラギノ角ゴ ProN W3"/>
              </a:defRPr>
            </a:lvl1pPr>
            <a:lvl2pPr marL="742950" indent="-285750" eaLnBrk="0" hangingPunct="0">
              <a:defRPr>
                <a:solidFill>
                  <a:schemeClr val="tx1"/>
                </a:solidFill>
                <a:latin typeface="Ubuntu Light" pitchFamily="34" charset="0"/>
                <a:ea typeface="ヒラギノ角ゴ ProN W3"/>
                <a:cs typeface="ヒラギノ角ゴ ProN W3"/>
              </a:defRPr>
            </a:lvl2pPr>
            <a:lvl3pPr marL="1143000" indent="-228600" eaLnBrk="0" hangingPunct="0">
              <a:defRPr>
                <a:solidFill>
                  <a:schemeClr val="tx1"/>
                </a:solidFill>
                <a:latin typeface="Ubuntu Light" pitchFamily="34" charset="0"/>
                <a:ea typeface="ヒラギノ角ゴ ProN W3"/>
                <a:cs typeface="ヒラギノ角ゴ ProN W3"/>
              </a:defRPr>
            </a:lvl3pPr>
            <a:lvl4pPr marL="1600200" indent="-228600" eaLnBrk="0" hangingPunct="0">
              <a:defRPr>
                <a:solidFill>
                  <a:schemeClr val="tx1"/>
                </a:solidFill>
                <a:latin typeface="Ubuntu Light" pitchFamily="34" charset="0"/>
                <a:ea typeface="ヒラギノ角ゴ ProN W3"/>
                <a:cs typeface="ヒラギノ角ゴ ProN W3"/>
              </a:defRPr>
            </a:lvl4pPr>
            <a:lvl5pPr marL="2057400" indent="-228600" eaLnBrk="0" hangingPunct="0">
              <a:defRPr>
                <a:solidFill>
                  <a:schemeClr val="tx1"/>
                </a:solidFill>
                <a:latin typeface="Ubuntu Light" pitchFamily="34" charset="0"/>
                <a:ea typeface="ヒラギノ角ゴ ProN W3"/>
                <a:cs typeface="ヒラギノ角ゴ ProN W3"/>
              </a:defRPr>
            </a:lvl5pPr>
            <a:lvl6pPr marL="25146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eaLnBrk="1" hangingPunct="1">
              <a:defRPr/>
            </a:pPr>
            <a:fld id="{876934DE-A0A0-4965-9008-91C865F766A3}" type="slidenum">
              <a:rPr lang="en-US" altLang="en-US" smtClean="0">
                <a:latin typeface="Ubuntu" pitchFamily="34" charset="0"/>
                <a:ea typeface="MS PGothic" panose="020B0600070205080204" pitchFamily="34" charset="-128"/>
              </a:rPr>
              <a:pPr eaLnBrk="1" hangingPunct="1">
                <a:defRPr/>
              </a:pPr>
              <a:t>1</a:t>
            </a:fld>
            <a:endParaRPr lang="en-US" altLang="en-US">
              <a:latin typeface="Ubuntu" pitchFamily="34" charset="0"/>
              <a:ea typeface="MS PGothic" panose="020B0600070205080204" pitchFamily="34" charset="-128"/>
              <a:cs typeface="Ubuntu"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Mission of Special Olympics</a:t>
            </a:r>
            <a:endParaRPr lang="en-US"/>
          </a:p>
        </p:txBody>
      </p:sp>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4B88F72-1EA4-FE40-A5CA-BD0111E6622B}" type="slidenum">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10</a:t>
            </a:fld>
            <a:r>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t> /  </a:t>
            </a:r>
            <a:r>
              <a:rPr kumimoji="0" lang="en-US" sz="900" b="0" i="0" u="none" strike="noStrike" kern="1200" cap="none" spc="0" normalizeH="0" baseline="0" noProof="0">
                <a:ln>
                  <a:noFill/>
                </a:ln>
                <a:solidFill>
                  <a:srgbClr val="000000"/>
                </a:solidFill>
                <a:effectLst/>
                <a:uLnTx/>
                <a:uFillTx/>
                <a:latin typeface="Ubuntu"/>
                <a:ea typeface="MS PGothic" panose="020B0600070205080204" pitchFamily="34" charset="-128"/>
                <a:cs typeface="Ubuntu"/>
                <a:sym typeface="Ubuntu" pitchFamily="34" charset="0"/>
              </a:rPr>
              <a:t>Special Olympics</a:t>
            </a:r>
          </a:p>
        </p:txBody>
      </p:sp>
      <p:sp>
        <p:nvSpPr>
          <p:cNvPr id="9" name="Rectangle 7"/>
          <p:cNvSpPr>
            <a:spLocks noChangeArrowheads="1"/>
          </p:cNvSpPr>
          <p:nvPr/>
        </p:nvSpPr>
        <p:spPr bwMode="auto">
          <a:xfrm>
            <a:off x="351861" y="1322174"/>
            <a:ext cx="3574317" cy="2695676"/>
          </a:xfrm>
          <a:prstGeom prst="rect">
            <a:avLst/>
          </a:prstGeom>
          <a:solidFill>
            <a:schemeClr val="accent1"/>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Light" panose="020B0304030602030204" pitchFamily="34" charset="0"/>
            </a:endParaRPr>
          </a:p>
        </p:txBody>
      </p:sp>
      <p:sp>
        <p:nvSpPr>
          <p:cNvPr id="11" name="Text Box 9"/>
          <p:cNvSpPr txBox="1">
            <a:spLocks noChangeArrowheads="1"/>
          </p:cNvSpPr>
          <p:nvPr/>
        </p:nvSpPr>
        <p:spPr bwMode="auto">
          <a:xfrm>
            <a:off x="877801" y="1711187"/>
            <a:ext cx="24125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buntu Light"/>
              </a:rPr>
              <a:t>Develop Physical Fitness</a:t>
            </a:r>
          </a:p>
        </p:txBody>
      </p:sp>
      <p:pic>
        <p:nvPicPr>
          <p:cNvPr id="6" name="Picture 5">
            <a:extLst>
              <a:ext uri="{FF2B5EF4-FFF2-40B4-BE49-F238E27FC236}">
                <a16:creationId xmlns:a16="http://schemas.microsoft.com/office/drawing/2014/main" id="{14321A7C-FA9D-4E2D-A3E6-0C8BBCD0762F}"/>
              </a:ext>
            </a:extLst>
          </p:cNvPr>
          <p:cNvPicPr>
            <a:picLocks noChangeAspect="1"/>
          </p:cNvPicPr>
          <p:nvPr/>
        </p:nvPicPr>
        <p:blipFill>
          <a:blip r:embed="rId3"/>
          <a:stretch>
            <a:fillRect/>
          </a:stretch>
        </p:blipFill>
        <p:spPr>
          <a:xfrm>
            <a:off x="322515" y="4181512"/>
            <a:ext cx="3633007" cy="2421399"/>
          </a:xfrm>
          <a:prstGeom prst="rect">
            <a:avLst/>
          </a:prstGeom>
        </p:spPr>
      </p:pic>
      <p:pic>
        <p:nvPicPr>
          <p:cNvPr id="8" name="Picture 7">
            <a:extLst>
              <a:ext uri="{FF2B5EF4-FFF2-40B4-BE49-F238E27FC236}">
                <a16:creationId xmlns:a16="http://schemas.microsoft.com/office/drawing/2014/main" id="{A1E667C9-B4B3-473E-B3CF-351CF49BD79D}"/>
              </a:ext>
            </a:extLst>
          </p:cNvPr>
          <p:cNvPicPr>
            <a:picLocks noChangeAspect="1"/>
          </p:cNvPicPr>
          <p:nvPr/>
        </p:nvPicPr>
        <p:blipFill>
          <a:blip r:embed="rId4"/>
          <a:stretch>
            <a:fillRect/>
          </a:stretch>
        </p:blipFill>
        <p:spPr>
          <a:xfrm>
            <a:off x="4080448" y="1322174"/>
            <a:ext cx="2546455" cy="3395272"/>
          </a:xfrm>
          <a:prstGeom prst="rect">
            <a:avLst/>
          </a:prstGeom>
        </p:spPr>
      </p:pic>
      <p:pic>
        <p:nvPicPr>
          <p:cNvPr id="12" name="Picture 11">
            <a:extLst>
              <a:ext uri="{FF2B5EF4-FFF2-40B4-BE49-F238E27FC236}">
                <a16:creationId xmlns:a16="http://schemas.microsoft.com/office/drawing/2014/main" id="{20D64959-B2A8-46B5-803F-AF8D3EF2C7C3}"/>
              </a:ext>
            </a:extLst>
          </p:cNvPr>
          <p:cNvPicPr>
            <a:picLocks noChangeAspect="1"/>
          </p:cNvPicPr>
          <p:nvPr/>
        </p:nvPicPr>
        <p:blipFill>
          <a:blip r:embed="rId5"/>
          <a:stretch>
            <a:fillRect/>
          </a:stretch>
        </p:blipFill>
        <p:spPr>
          <a:xfrm rot="16200000">
            <a:off x="6185952" y="1888052"/>
            <a:ext cx="3395271" cy="2263514"/>
          </a:xfrm>
          <a:prstGeom prst="rect">
            <a:avLst/>
          </a:prstGeom>
        </p:spPr>
      </p:pic>
    </p:spTree>
    <p:extLst>
      <p:ext uri="{BB962C8B-B14F-4D97-AF65-F5344CB8AC3E}">
        <p14:creationId xmlns:p14="http://schemas.microsoft.com/office/powerpoint/2010/main" val="10245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Mission of Special Olympics</a:t>
            </a:r>
            <a:endParaRPr lang="en-US"/>
          </a:p>
        </p:txBody>
      </p:sp>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4B88F72-1EA4-FE40-A5CA-BD0111E6622B}" type="slidenum">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11</a:t>
            </a:fld>
            <a:r>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t> /  </a:t>
            </a:r>
            <a:r>
              <a:rPr kumimoji="0" lang="en-US" sz="900" b="0" i="0" u="none" strike="noStrike" kern="1200" cap="none" spc="0" normalizeH="0" baseline="0" noProof="0">
                <a:ln>
                  <a:noFill/>
                </a:ln>
                <a:solidFill>
                  <a:srgbClr val="000000"/>
                </a:solidFill>
                <a:effectLst/>
                <a:uLnTx/>
                <a:uFillTx/>
                <a:latin typeface="Ubuntu"/>
                <a:ea typeface="MS PGothic" panose="020B0600070205080204" pitchFamily="34" charset="-128"/>
                <a:cs typeface="Ubuntu"/>
                <a:sym typeface="Ubuntu" pitchFamily="34" charset="0"/>
              </a:rPr>
              <a:t>Special Olympics</a:t>
            </a:r>
          </a:p>
        </p:txBody>
      </p:sp>
      <p:sp>
        <p:nvSpPr>
          <p:cNvPr id="6" name="Rectangle 4"/>
          <p:cNvSpPr>
            <a:spLocks noChangeArrowheads="1"/>
          </p:cNvSpPr>
          <p:nvPr/>
        </p:nvSpPr>
        <p:spPr bwMode="auto">
          <a:xfrm>
            <a:off x="466725" y="1477962"/>
            <a:ext cx="3319463" cy="1286019"/>
          </a:xfrm>
          <a:prstGeom prst="rect">
            <a:avLst/>
          </a:prstGeom>
          <a:solidFill>
            <a:schemeClr val="accent1"/>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Light" panose="020B0304030602030204" pitchFamily="34" charset="0"/>
            </a:endParaRPr>
          </a:p>
        </p:txBody>
      </p:sp>
      <p:sp>
        <p:nvSpPr>
          <p:cNvPr id="7" name="Text Box 6"/>
          <p:cNvSpPr txBox="1">
            <a:spLocks noChangeArrowheads="1"/>
          </p:cNvSpPr>
          <p:nvPr/>
        </p:nvSpPr>
        <p:spPr bwMode="auto">
          <a:xfrm>
            <a:off x="544513" y="1559278"/>
            <a:ext cx="32416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buntu Light"/>
              </a:rPr>
              <a:t>Demonstrate Courage </a:t>
            </a:r>
          </a:p>
        </p:txBody>
      </p:sp>
      <p:pic>
        <p:nvPicPr>
          <p:cNvPr id="3" name="Picture 2">
            <a:extLst>
              <a:ext uri="{FF2B5EF4-FFF2-40B4-BE49-F238E27FC236}">
                <a16:creationId xmlns:a16="http://schemas.microsoft.com/office/drawing/2014/main" id="{6FC33C12-6F0E-42F3-A13D-06DDAB554E76}"/>
              </a:ext>
            </a:extLst>
          </p:cNvPr>
          <p:cNvPicPr>
            <a:picLocks noChangeAspect="1"/>
          </p:cNvPicPr>
          <p:nvPr/>
        </p:nvPicPr>
        <p:blipFill>
          <a:blip r:embed="rId3"/>
          <a:stretch>
            <a:fillRect/>
          </a:stretch>
        </p:blipFill>
        <p:spPr>
          <a:xfrm>
            <a:off x="3333665" y="2581596"/>
            <a:ext cx="5637948" cy="3761569"/>
          </a:xfrm>
          <a:prstGeom prst="rect">
            <a:avLst/>
          </a:prstGeom>
        </p:spPr>
      </p:pic>
    </p:spTree>
    <p:extLst>
      <p:ext uri="{BB962C8B-B14F-4D97-AF65-F5344CB8AC3E}">
        <p14:creationId xmlns:p14="http://schemas.microsoft.com/office/powerpoint/2010/main" val="14166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Mission of Special Olympics</a:t>
            </a:r>
            <a:endParaRPr lang="en-US"/>
          </a:p>
        </p:txBody>
      </p:sp>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4B88F72-1EA4-FE40-A5CA-BD0111E6622B}" type="slidenum">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12</a:t>
            </a:fld>
            <a:r>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t> /  </a:t>
            </a:r>
            <a:r>
              <a:rPr kumimoji="0" lang="en-US" sz="900" b="0" i="0" u="none" strike="noStrike" kern="1200" cap="none" spc="0" normalizeH="0" baseline="0" noProof="0">
                <a:ln>
                  <a:noFill/>
                </a:ln>
                <a:solidFill>
                  <a:srgbClr val="000000"/>
                </a:solidFill>
                <a:effectLst/>
                <a:uLnTx/>
                <a:uFillTx/>
                <a:latin typeface="Ubuntu"/>
                <a:ea typeface="MS PGothic" panose="020B0600070205080204" pitchFamily="34" charset="-128"/>
                <a:cs typeface="Ubuntu"/>
                <a:sym typeface="Ubuntu" pitchFamily="34" charset="0"/>
              </a:rPr>
              <a:t>Special Olympics</a:t>
            </a:r>
          </a:p>
        </p:txBody>
      </p:sp>
      <p:sp>
        <p:nvSpPr>
          <p:cNvPr id="7" name="Rectangle 7"/>
          <p:cNvSpPr>
            <a:spLocks noChangeArrowheads="1"/>
          </p:cNvSpPr>
          <p:nvPr/>
        </p:nvSpPr>
        <p:spPr bwMode="auto">
          <a:xfrm>
            <a:off x="466725" y="1477963"/>
            <a:ext cx="3117850" cy="1306801"/>
          </a:xfrm>
          <a:prstGeom prst="rect">
            <a:avLst/>
          </a:prstGeom>
          <a:solidFill>
            <a:schemeClr val="accent1"/>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Light" panose="020B0304030602030204" pitchFamily="34" charset="0"/>
            </a:endParaRPr>
          </a:p>
        </p:txBody>
      </p:sp>
      <p:sp>
        <p:nvSpPr>
          <p:cNvPr id="8" name="Text Box 8"/>
          <p:cNvSpPr txBox="1">
            <a:spLocks noChangeArrowheads="1"/>
          </p:cNvSpPr>
          <p:nvPr/>
        </p:nvSpPr>
        <p:spPr bwMode="auto">
          <a:xfrm>
            <a:off x="527050" y="1541463"/>
            <a:ext cx="27987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buntu Light"/>
              </a:rPr>
              <a:t>Experience Joy</a:t>
            </a:r>
          </a:p>
        </p:txBody>
      </p:sp>
      <p:pic>
        <p:nvPicPr>
          <p:cNvPr id="6" name="Picture 5" descr="A picture containing sky, person, man, outdoor&#10;&#10;Description automatically generated">
            <a:extLst>
              <a:ext uri="{FF2B5EF4-FFF2-40B4-BE49-F238E27FC236}">
                <a16:creationId xmlns:a16="http://schemas.microsoft.com/office/drawing/2014/main" id="{28696685-3BA5-46C2-A0DE-AD875288C8DE}"/>
              </a:ext>
            </a:extLst>
          </p:cNvPr>
          <p:cNvPicPr>
            <a:picLocks noChangeAspect="1"/>
          </p:cNvPicPr>
          <p:nvPr/>
        </p:nvPicPr>
        <p:blipFill>
          <a:blip r:embed="rId3"/>
          <a:stretch>
            <a:fillRect/>
          </a:stretch>
        </p:blipFill>
        <p:spPr>
          <a:xfrm>
            <a:off x="436745" y="2950171"/>
            <a:ext cx="3222885" cy="2148590"/>
          </a:xfrm>
          <a:prstGeom prst="rect">
            <a:avLst/>
          </a:prstGeom>
        </p:spPr>
      </p:pic>
      <p:pic>
        <p:nvPicPr>
          <p:cNvPr id="10" name="Picture 9" descr="A picture containing grass, sport, tree, athletic game&#10;&#10;Description automatically generated">
            <a:extLst>
              <a:ext uri="{FF2B5EF4-FFF2-40B4-BE49-F238E27FC236}">
                <a16:creationId xmlns:a16="http://schemas.microsoft.com/office/drawing/2014/main" id="{436C0D18-AB94-4420-A3CF-5A84E8ED6147}"/>
              </a:ext>
            </a:extLst>
          </p:cNvPr>
          <p:cNvPicPr>
            <a:picLocks noChangeAspect="1"/>
          </p:cNvPicPr>
          <p:nvPr/>
        </p:nvPicPr>
        <p:blipFill>
          <a:blip r:embed="rId4"/>
          <a:stretch>
            <a:fillRect/>
          </a:stretch>
        </p:blipFill>
        <p:spPr>
          <a:xfrm>
            <a:off x="6192971" y="1541463"/>
            <a:ext cx="2704354" cy="3661130"/>
          </a:xfrm>
          <a:prstGeom prst="rect">
            <a:avLst/>
          </a:prstGeom>
        </p:spPr>
      </p:pic>
      <p:pic>
        <p:nvPicPr>
          <p:cNvPr id="12" name="Picture 11" descr="A picture containing person, outdoor, grass, sport&#10;&#10;Description automatically generated">
            <a:extLst>
              <a:ext uri="{FF2B5EF4-FFF2-40B4-BE49-F238E27FC236}">
                <a16:creationId xmlns:a16="http://schemas.microsoft.com/office/drawing/2014/main" id="{9DAC21A9-06D0-425E-A001-9F30E5B62526}"/>
              </a:ext>
            </a:extLst>
          </p:cNvPr>
          <p:cNvPicPr>
            <a:picLocks noChangeAspect="1"/>
          </p:cNvPicPr>
          <p:nvPr/>
        </p:nvPicPr>
        <p:blipFill>
          <a:blip r:embed="rId5"/>
          <a:stretch>
            <a:fillRect/>
          </a:stretch>
        </p:blipFill>
        <p:spPr>
          <a:xfrm>
            <a:off x="2261823" y="4863710"/>
            <a:ext cx="2510783" cy="1896256"/>
          </a:xfrm>
          <a:prstGeom prst="rect">
            <a:avLst/>
          </a:prstGeom>
        </p:spPr>
      </p:pic>
      <p:pic>
        <p:nvPicPr>
          <p:cNvPr id="13" name="Picture 12">
            <a:extLst>
              <a:ext uri="{FF2B5EF4-FFF2-40B4-BE49-F238E27FC236}">
                <a16:creationId xmlns:a16="http://schemas.microsoft.com/office/drawing/2014/main" id="{5E120F8B-627B-4ECF-8198-80D1B71D115B}"/>
              </a:ext>
            </a:extLst>
          </p:cNvPr>
          <p:cNvPicPr>
            <a:picLocks noChangeAspect="1"/>
          </p:cNvPicPr>
          <p:nvPr/>
        </p:nvPicPr>
        <p:blipFill>
          <a:blip r:embed="rId6"/>
          <a:stretch>
            <a:fillRect/>
          </a:stretch>
        </p:blipFill>
        <p:spPr>
          <a:xfrm>
            <a:off x="3562301" y="2648886"/>
            <a:ext cx="2555225" cy="2555225"/>
          </a:xfrm>
          <a:prstGeom prst="rect">
            <a:avLst/>
          </a:prstGeom>
        </p:spPr>
      </p:pic>
    </p:spTree>
    <p:extLst>
      <p:ext uri="{BB962C8B-B14F-4D97-AF65-F5344CB8AC3E}">
        <p14:creationId xmlns:p14="http://schemas.microsoft.com/office/powerpoint/2010/main" val="65618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Mission of Special Olympics</a:t>
            </a:r>
            <a:endParaRPr lang="en-US"/>
          </a:p>
        </p:txBody>
      </p:sp>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4B88F72-1EA4-FE40-A5CA-BD0111E6622B}" type="slidenum">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13</a:t>
            </a:fld>
            <a:r>
              <a:rPr kumimoji="0" 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t> /  </a:t>
            </a:r>
            <a:r>
              <a:rPr kumimoji="0" lang="en-US" sz="900" b="0" i="0" u="none" strike="noStrike" kern="1200" cap="none" spc="0" normalizeH="0" baseline="0" noProof="0">
                <a:ln>
                  <a:noFill/>
                </a:ln>
                <a:solidFill>
                  <a:srgbClr val="000000"/>
                </a:solidFill>
                <a:effectLst/>
                <a:uLnTx/>
                <a:uFillTx/>
                <a:latin typeface="Ubuntu"/>
                <a:ea typeface="MS PGothic" panose="020B0600070205080204" pitchFamily="34" charset="-128"/>
                <a:cs typeface="Ubuntu"/>
                <a:sym typeface="Ubuntu" pitchFamily="34" charset="0"/>
              </a:rPr>
              <a:t>Special Olympics</a:t>
            </a:r>
          </a:p>
        </p:txBody>
      </p:sp>
      <p:sp>
        <p:nvSpPr>
          <p:cNvPr id="9" name="Rectangle 7"/>
          <p:cNvSpPr>
            <a:spLocks noChangeArrowheads="1"/>
          </p:cNvSpPr>
          <p:nvPr/>
        </p:nvSpPr>
        <p:spPr bwMode="auto">
          <a:xfrm>
            <a:off x="466725" y="1477962"/>
            <a:ext cx="5424920" cy="2823873"/>
          </a:xfrm>
          <a:prstGeom prst="rect">
            <a:avLst/>
          </a:prstGeom>
          <a:solidFill>
            <a:schemeClr val="accent1"/>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Light" panose="020B0304030602030204" pitchFamily="34" charset="0"/>
            </a:endParaRPr>
          </a:p>
        </p:txBody>
      </p:sp>
      <p:sp>
        <p:nvSpPr>
          <p:cNvPr id="10" name="Text Box 8"/>
          <p:cNvSpPr txBox="1">
            <a:spLocks noChangeArrowheads="1"/>
          </p:cNvSpPr>
          <p:nvPr/>
        </p:nvSpPr>
        <p:spPr bwMode="auto">
          <a:xfrm>
            <a:off x="784165" y="1574195"/>
            <a:ext cx="488927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0" fontAlgn="base" latinLnBrk="0" hangingPunct="0">
              <a:lnSpc>
                <a:spcPct val="100000"/>
              </a:lnSpc>
              <a:spcBef>
                <a:spcPts val="0"/>
              </a:spcBef>
              <a:spcAft>
                <a:spcPct val="0"/>
              </a:spcAft>
              <a:buClrTx/>
              <a:buSzTx/>
              <a:buFont typeface="Monotype Sorts" pitchFamily="2" charset="2"/>
              <a:buNone/>
              <a:tabLst/>
              <a:defRPr/>
            </a:pPr>
            <a:r>
              <a:rPr kumimoji="0" lang="en-US" sz="3200" b="1" i="0" u="none" strike="noStrike" kern="1200" cap="none" spc="0" normalizeH="0" baseline="0" noProof="0">
                <a:ln>
                  <a:noFill/>
                </a:ln>
                <a:solidFill>
                  <a:srgbClr val="FFFFFF"/>
                </a:solidFill>
                <a:effectLst/>
                <a:uLnTx/>
                <a:uFillTx/>
                <a:latin typeface="Ubuntu Light" panose="020B0304030602030204" pitchFamily="34" charset="0"/>
              </a:rPr>
              <a:t>Share gifts, skills, and friendship with their families, other Special Olympics athletes, and the community</a:t>
            </a:r>
            <a:r>
              <a:rPr kumimoji="0" lang="en-US" sz="3200" b="0" i="0" u="none" strike="noStrike" kern="1200" cap="none" spc="0" normalizeH="0" baseline="0" noProof="0">
                <a:ln>
                  <a:noFill/>
                </a:ln>
                <a:solidFill>
                  <a:srgbClr val="FFFFFF"/>
                </a:solidFill>
                <a:effectLst/>
                <a:uLnTx/>
                <a:uFillTx/>
                <a:latin typeface="Ubuntu Light" panose="020B0304030602030204" pitchFamily="34" charset="0"/>
              </a:rPr>
              <a:t>.</a:t>
            </a:r>
          </a:p>
        </p:txBody>
      </p:sp>
      <p:pic>
        <p:nvPicPr>
          <p:cNvPr id="3" name="Picture 2">
            <a:extLst>
              <a:ext uri="{FF2B5EF4-FFF2-40B4-BE49-F238E27FC236}">
                <a16:creationId xmlns:a16="http://schemas.microsoft.com/office/drawing/2014/main" id="{B4DE64C8-63AE-46A4-89C1-D2E61C4A083B}"/>
              </a:ext>
            </a:extLst>
          </p:cNvPr>
          <p:cNvPicPr>
            <a:picLocks noChangeAspect="1"/>
          </p:cNvPicPr>
          <p:nvPr/>
        </p:nvPicPr>
        <p:blipFill>
          <a:blip r:embed="rId3"/>
          <a:stretch>
            <a:fillRect/>
          </a:stretch>
        </p:blipFill>
        <p:spPr>
          <a:xfrm>
            <a:off x="544513" y="4305883"/>
            <a:ext cx="3851271" cy="2452176"/>
          </a:xfrm>
          <a:prstGeom prst="rect">
            <a:avLst/>
          </a:prstGeom>
        </p:spPr>
      </p:pic>
      <p:pic>
        <p:nvPicPr>
          <p:cNvPr id="7" name="Picture 6">
            <a:extLst>
              <a:ext uri="{FF2B5EF4-FFF2-40B4-BE49-F238E27FC236}">
                <a16:creationId xmlns:a16="http://schemas.microsoft.com/office/drawing/2014/main" id="{1F7EBE59-4499-4C8B-B436-EB75FC83DD3E}"/>
              </a:ext>
            </a:extLst>
          </p:cNvPr>
          <p:cNvPicPr>
            <a:picLocks noChangeAspect="1"/>
          </p:cNvPicPr>
          <p:nvPr/>
        </p:nvPicPr>
        <p:blipFill>
          <a:blip r:embed="rId4"/>
          <a:stretch>
            <a:fillRect/>
          </a:stretch>
        </p:blipFill>
        <p:spPr>
          <a:xfrm>
            <a:off x="4603597" y="3928783"/>
            <a:ext cx="4240600" cy="2829276"/>
          </a:xfrm>
          <a:prstGeom prst="rect">
            <a:avLst/>
          </a:prstGeom>
        </p:spPr>
      </p:pic>
      <p:pic>
        <p:nvPicPr>
          <p:cNvPr id="5" name="Picture 4">
            <a:extLst>
              <a:ext uri="{FF2B5EF4-FFF2-40B4-BE49-F238E27FC236}">
                <a16:creationId xmlns:a16="http://schemas.microsoft.com/office/drawing/2014/main" id="{61146F9F-A899-498B-9DF1-11E6927F969D}"/>
              </a:ext>
            </a:extLst>
          </p:cNvPr>
          <p:cNvPicPr>
            <a:picLocks noChangeAspect="1"/>
          </p:cNvPicPr>
          <p:nvPr/>
        </p:nvPicPr>
        <p:blipFill>
          <a:blip r:embed="rId5"/>
          <a:stretch>
            <a:fillRect/>
          </a:stretch>
        </p:blipFill>
        <p:spPr>
          <a:xfrm>
            <a:off x="6092821" y="1574195"/>
            <a:ext cx="2751376" cy="2058584"/>
          </a:xfrm>
          <a:prstGeom prst="rect">
            <a:avLst/>
          </a:prstGeom>
        </p:spPr>
      </p:pic>
    </p:spTree>
    <p:extLst>
      <p:ext uri="{BB962C8B-B14F-4D97-AF65-F5344CB8AC3E}">
        <p14:creationId xmlns:p14="http://schemas.microsoft.com/office/powerpoint/2010/main" val="176821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68AF5-82B9-4BCF-B5E5-D483D6543C37}"/>
              </a:ext>
            </a:extLst>
          </p:cNvPr>
          <p:cNvSpPr>
            <a:spLocks noGrp="1"/>
          </p:cNvSpPr>
          <p:nvPr>
            <p:ph type="title"/>
          </p:nvPr>
        </p:nvSpPr>
        <p:spPr/>
        <p:txBody>
          <a:bodyPr/>
          <a:lstStyle/>
          <a:p>
            <a:r>
              <a:rPr lang="en-US"/>
              <a:t>Health</a:t>
            </a:r>
          </a:p>
        </p:txBody>
      </p:sp>
      <p:sp>
        <p:nvSpPr>
          <p:cNvPr id="3" name="Content Placeholder 2">
            <a:extLst>
              <a:ext uri="{FF2B5EF4-FFF2-40B4-BE49-F238E27FC236}">
                <a16:creationId xmlns:a16="http://schemas.microsoft.com/office/drawing/2014/main" id="{C2F83306-FEAB-4429-827C-D6FFEACCE385}"/>
              </a:ext>
            </a:extLst>
          </p:cNvPr>
          <p:cNvSpPr>
            <a:spLocks noGrp="1"/>
          </p:cNvSpPr>
          <p:nvPr>
            <p:ph idx="1"/>
          </p:nvPr>
        </p:nvSpPr>
        <p:spPr/>
        <p:txBody>
          <a:bodyPr/>
          <a:lstStyle/>
          <a:p>
            <a:r>
              <a:rPr lang="en-US"/>
              <a:t>Promote Year Around Fitness</a:t>
            </a:r>
          </a:p>
          <a:p>
            <a:r>
              <a:rPr lang="en-US"/>
              <a:t>Provide Free Health Screenings in 8 disciplines </a:t>
            </a:r>
          </a:p>
          <a:p>
            <a:endParaRPr lang="en-US"/>
          </a:p>
        </p:txBody>
      </p:sp>
      <p:sp>
        <p:nvSpPr>
          <p:cNvPr id="4" name="Slide Number Placeholder 3">
            <a:extLst>
              <a:ext uri="{FF2B5EF4-FFF2-40B4-BE49-F238E27FC236}">
                <a16:creationId xmlns:a16="http://schemas.microsoft.com/office/drawing/2014/main" id="{4FCED41E-BD68-4660-9763-B67499BA9E84}"/>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8922120-4919-4931-9651-1511793A6567}" type="slidenum">
              <a:rPr kumimoji="0" lang="en-US" altLang="en-US" sz="900" b="0" i="0" u="none" strike="noStrike" kern="1200" cap="none" spc="0" normalizeH="0" baseline="0" noProof="0" smtClean="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14</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pic>
        <p:nvPicPr>
          <p:cNvPr id="6" name="Picture 5" descr="A picture containing person, boy, young, indoor&#10;&#10;Description automatically generated">
            <a:extLst>
              <a:ext uri="{FF2B5EF4-FFF2-40B4-BE49-F238E27FC236}">
                <a16:creationId xmlns:a16="http://schemas.microsoft.com/office/drawing/2014/main" id="{90D9BADC-66E1-4B36-8DD4-C3CE0F938402}"/>
              </a:ext>
            </a:extLst>
          </p:cNvPr>
          <p:cNvPicPr>
            <a:picLocks noChangeAspect="1"/>
          </p:cNvPicPr>
          <p:nvPr/>
        </p:nvPicPr>
        <p:blipFill>
          <a:blip r:embed="rId3"/>
          <a:stretch>
            <a:fillRect/>
          </a:stretch>
        </p:blipFill>
        <p:spPr>
          <a:xfrm>
            <a:off x="4716279" y="3312824"/>
            <a:ext cx="4172888" cy="2781925"/>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47533700-65D3-436B-879C-4F96E88514F1}"/>
              </a:ext>
            </a:extLst>
          </p:cNvPr>
          <p:cNvPicPr>
            <a:picLocks noChangeAspect="1"/>
          </p:cNvPicPr>
          <p:nvPr/>
        </p:nvPicPr>
        <p:blipFill>
          <a:blip r:embed="rId4"/>
          <a:stretch>
            <a:fillRect/>
          </a:stretch>
        </p:blipFill>
        <p:spPr>
          <a:xfrm>
            <a:off x="449705" y="3312648"/>
            <a:ext cx="3709467" cy="2782101"/>
          </a:xfrm>
          <a:prstGeom prst="rect">
            <a:avLst/>
          </a:prstGeom>
        </p:spPr>
      </p:pic>
    </p:spTree>
    <p:extLst>
      <p:ext uri="{BB962C8B-B14F-4D97-AF65-F5344CB8AC3E}">
        <p14:creationId xmlns:p14="http://schemas.microsoft.com/office/powerpoint/2010/main" val="95707509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D1C1-56C5-4339-A32B-FED4650AA52C}"/>
              </a:ext>
            </a:extLst>
          </p:cNvPr>
          <p:cNvSpPr>
            <a:spLocks noGrp="1"/>
          </p:cNvSpPr>
          <p:nvPr>
            <p:ph type="title"/>
          </p:nvPr>
        </p:nvSpPr>
        <p:spPr/>
        <p:txBody>
          <a:bodyPr/>
          <a:lstStyle/>
          <a:p>
            <a:r>
              <a:rPr lang="en-US"/>
              <a:t>Athlete Leadership </a:t>
            </a:r>
          </a:p>
        </p:txBody>
      </p:sp>
      <p:sp>
        <p:nvSpPr>
          <p:cNvPr id="5" name="Slide Number Placeholder 4">
            <a:extLst>
              <a:ext uri="{FF2B5EF4-FFF2-40B4-BE49-F238E27FC236}">
                <a16:creationId xmlns:a16="http://schemas.microsoft.com/office/drawing/2014/main" id="{2AEA9E80-109E-4991-BC1C-77BF7F4A88DE}"/>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E9107CE-9F4D-443F-901C-514E113E540C}" type="slidenum">
              <a:rPr kumimoji="0" lang="en-US" altLang="en-US" sz="900" b="0" i="0" u="none" strike="noStrike" kern="1200" cap="none" spc="0" normalizeH="0" baseline="0" noProof="0" smtClean="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15</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pic>
        <p:nvPicPr>
          <p:cNvPr id="13" name="Picture 12" descr="A group of people standing in a room&#10;&#10;Description automatically generated">
            <a:extLst>
              <a:ext uri="{FF2B5EF4-FFF2-40B4-BE49-F238E27FC236}">
                <a16:creationId xmlns:a16="http://schemas.microsoft.com/office/drawing/2014/main" id="{29F1F5F7-B096-4FE3-88D9-7FD9E8404ECF}"/>
              </a:ext>
            </a:extLst>
          </p:cNvPr>
          <p:cNvPicPr>
            <a:picLocks noChangeAspect="1"/>
          </p:cNvPicPr>
          <p:nvPr/>
        </p:nvPicPr>
        <p:blipFill>
          <a:blip r:embed="rId2"/>
          <a:stretch>
            <a:fillRect/>
          </a:stretch>
        </p:blipFill>
        <p:spPr>
          <a:xfrm>
            <a:off x="3383789" y="1382747"/>
            <a:ext cx="2962469" cy="3949958"/>
          </a:xfrm>
          <a:prstGeom prst="rect">
            <a:avLst/>
          </a:prstGeom>
        </p:spPr>
      </p:pic>
      <p:pic>
        <p:nvPicPr>
          <p:cNvPr id="15" name="Picture 14" descr="A person wearing a suit and tie smiling at the camera&#10;&#10;Description automatically generated">
            <a:extLst>
              <a:ext uri="{FF2B5EF4-FFF2-40B4-BE49-F238E27FC236}">
                <a16:creationId xmlns:a16="http://schemas.microsoft.com/office/drawing/2014/main" id="{7F776AD6-3451-4916-9CA7-8DCA97B9142C}"/>
              </a:ext>
            </a:extLst>
          </p:cNvPr>
          <p:cNvPicPr>
            <a:picLocks noChangeAspect="1"/>
          </p:cNvPicPr>
          <p:nvPr/>
        </p:nvPicPr>
        <p:blipFill>
          <a:blip r:embed="rId3"/>
          <a:stretch>
            <a:fillRect/>
          </a:stretch>
        </p:blipFill>
        <p:spPr>
          <a:xfrm>
            <a:off x="267814" y="1382747"/>
            <a:ext cx="2962468" cy="3949958"/>
          </a:xfrm>
          <a:prstGeom prst="rect">
            <a:avLst/>
          </a:prstGeom>
        </p:spPr>
      </p:pic>
      <p:pic>
        <p:nvPicPr>
          <p:cNvPr id="19" name="Picture 18" descr="A picture containing person, indoor, tree&#10;&#10;Description automatically generated">
            <a:extLst>
              <a:ext uri="{FF2B5EF4-FFF2-40B4-BE49-F238E27FC236}">
                <a16:creationId xmlns:a16="http://schemas.microsoft.com/office/drawing/2014/main" id="{E9B85431-CEFE-47CB-B9A9-E2F670C7FA97}"/>
              </a:ext>
            </a:extLst>
          </p:cNvPr>
          <p:cNvPicPr>
            <a:picLocks noChangeAspect="1"/>
          </p:cNvPicPr>
          <p:nvPr/>
        </p:nvPicPr>
        <p:blipFill>
          <a:blip r:embed="rId4"/>
          <a:stretch>
            <a:fillRect/>
          </a:stretch>
        </p:blipFill>
        <p:spPr>
          <a:xfrm rot="5400000">
            <a:off x="5786436" y="2037065"/>
            <a:ext cx="3949959" cy="2641326"/>
          </a:xfrm>
          <a:prstGeom prst="rect">
            <a:avLst/>
          </a:prstGeom>
        </p:spPr>
      </p:pic>
    </p:spTree>
    <p:extLst>
      <p:ext uri="{BB962C8B-B14F-4D97-AF65-F5344CB8AC3E}">
        <p14:creationId xmlns:p14="http://schemas.microsoft.com/office/powerpoint/2010/main" val="355786145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633413"/>
            <a:ext cx="7051675" cy="1046162"/>
          </a:xfrm>
        </p:spPr>
        <p:txBody>
          <a:bodyPr/>
          <a:lstStyle/>
          <a:p>
            <a:pPr eaLnBrk="1" hangingPunct="1">
              <a:defRPr/>
            </a:pPr>
            <a:r>
              <a:rPr lang="en-US" b="1">
                <a:sym typeface="Ubuntu Light" charset="0"/>
              </a:rPr>
              <a:t>What makes Special Olympics Unique?</a:t>
            </a:r>
            <a:br>
              <a:rPr lang="en-US" b="1">
                <a:sym typeface="Ubuntu Light" charset="0"/>
              </a:rPr>
            </a:br>
            <a:endParaRPr lang="en-US">
              <a:sym typeface="Ubuntu Light" charset="0"/>
            </a:endParaRP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Ubuntu Light" pitchFamily="34" charset="0"/>
                <a:ea typeface="ヒラギノ角ゴ ProN W3"/>
                <a:cs typeface="ヒラギノ角ゴ ProN W3"/>
              </a:defRPr>
            </a:lvl1pPr>
            <a:lvl2pPr marL="742950" indent="-285750" eaLnBrk="0" hangingPunct="0">
              <a:defRPr>
                <a:solidFill>
                  <a:schemeClr val="tx1"/>
                </a:solidFill>
                <a:latin typeface="Ubuntu Light" pitchFamily="34" charset="0"/>
                <a:ea typeface="ヒラギノ角ゴ ProN W3"/>
                <a:cs typeface="ヒラギノ角ゴ ProN W3"/>
              </a:defRPr>
            </a:lvl2pPr>
            <a:lvl3pPr marL="1143000" indent="-228600" eaLnBrk="0" hangingPunct="0">
              <a:defRPr>
                <a:solidFill>
                  <a:schemeClr val="tx1"/>
                </a:solidFill>
                <a:latin typeface="Ubuntu Light" pitchFamily="34" charset="0"/>
                <a:ea typeface="ヒラギノ角ゴ ProN W3"/>
                <a:cs typeface="ヒラギノ角ゴ ProN W3"/>
              </a:defRPr>
            </a:lvl3pPr>
            <a:lvl4pPr marL="1600200" indent="-228600" eaLnBrk="0" hangingPunct="0">
              <a:defRPr>
                <a:solidFill>
                  <a:schemeClr val="tx1"/>
                </a:solidFill>
                <a:latin typeface="Ubuntu Light" pitchFamily="34" charset="0"/>
                <a:ea typeface="ヒラギノ角ゴ ProN W3"/>
                <a:cs typeface="ヒラギノ角ゴ ProN W3"/>
              </a:defRPr>
            </a:lvl4pPr>
            <a:lvl5pPr marL="2057400" indent="-228600" eaLnBrk="0" hangingPunct="0">
              <a:defRPr>
                <a:solidFill>
                  <a:schemeClr val="tx1"/>
                </a:solidFill>
                <a:latin typeface="Ubuntu Light" pitchFamily="34" charset="0"/>
                <a:ea typeface="ヒラギノ角ゴ ProN W3"/>
                <a:cs typeface="ヒラギノ角ゴ ProN W3"/>
              </a:defRPr>
            </a:lvl5pPr>
            <a:lvl6pPr marL="25146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A1BCFD98-B234-485D-BD96-CE85034BB948}" type="slidenum">
              <a:rPr kumimoji="0" lang="en-US" altLang="en-US" sz="900" b="0" i="0" u="none" strike="noStrike" kern="1200" cap="none" spc="0" normalizeH="0" baseline="0" noProof="0" smtClean="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16</a:t>
            </a:fld>
            <a:r>
              <a:rPr kumimoji="0" lang="en-US" alt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sp>
        <p:nvSpPr>
          <p:cNvPr id="91140" name="Rectangle 5"/>
          <p:cNvSpPr>
            <a:spLocks noChangeArrowheads="1"/>
          </p:cNvSpPr>
          <p:nvPr/>
        </p:nvSpPr>
        <p:spPr bwMode="auto">
          <a:xfrm>
            <a:off x="482600" y="1965325"/>
            <a:ext cx="8661400"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850"/>
              </a:spcBef>
              <a:defRPr sz="2500">
                <a:solidFill>
                  <a:schemeClr val="tx1"/>
                </a:solidFill>
                <a:latin typeface="Ubuntu" panose="020B0504030602030204" pitchFamily="34" charset="0"/>
                <a:ea typeface="ヒラギノ角ゴ ProN W3"/>
                <a:cs typeface="ヒラギノ角ゴ ProN W3"/>
                <a:sym typeface="Ubuntu" panose="020B0504030602030204" pitchFamily="34" charset="0"/>
              </a:defRPr>
            </a:lvl1pPr>
            <a:lvl2pPr marL="742950" indent="-285750">
              <a:lnSpc>
                <a:spcPct val="110000"/>
              </a:lnSpc>
              <a:spcBef>
                <a:spcPts val="850"/>
              </a:spcBef>
              <a:buClr>
                <a:srgbClr val="FF0000"/>
              </a:buClr>
              <a:buSzPct val="80000"/>
              <a:buFont typeface="Ubuntu Light" panose="020B0304030602030204" pitchFamily="34" charset="0"/>
              <a:buChar char="‣"/>
              <a:defRPr sz="25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2pPr>
            <a:lvl3pPr marL="1143000" indent="-228600">
              <a:lnSpc>
                <a:spcPct val="140000"/>
              </a:lnSpc>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3pPr>
            <a:lvl4pPr marL="1600200" indent="-228600">
              <a:lnSpc>
                <a:spcPct val="140000"/>
              </a:lnSpc>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4pPr>
            <a:lvl5pPr marL="2057400" indent="-228600">
              <a:lnSpc>
                <a:spcPct val="140000"/>
              </a:lnSpc>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5pPr>
            <a:lvl6pPr marL="25146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6pPr>
            <a:lvl7pPr marL="29718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7pPr>
            <a:lvl8pPr marL="34290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8pPr>
            <a:lvl9pPr marL="38862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a:cs typeface="ヒラギノ角ゴ ProN W3"/>
                <a:sym typeface="Ubuntu Light" panose="020B0304030602030204" pitchFamily="34" charset="0"/>
              </a:defRPr>
            </a:lvl9pPr>
          </a:lstStyle>
          <a:p>
            <a:pPr marL="514350" marR="0" lvl="0" indent="-514350" algn="l" defTabSz="457200" rtl="0" eaLnBrk="1" fontAlgn="base" latinLnBrk="0" hangingPunct="1">
              <a:lnSpc>
                <a:spcPct val="90000"/>
              </a:lnSpc>
              <a:spcBef>
                <a:spcPct val="0"/>
              </a:spcBef>
              <a:spcAft>
                <a:spcPct val="0"/>
              </a:spcAft>
              <a:buClr>
                <a:srgbClr val="000000"/>
              </a:buClr>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rPr>
              <a:t> No charge to athletes</a:t>
            </a:r>
          </a:p>
          <a:p>
            <a:pPr marL="514350" marR="0" lvl="0" indent="-514350" algn="l" defTabSz="457200" rtl="0" eaLnBrk="1" fontAlgn="base" latinLnBrk="0" hangingPunct="1">
              <a:lnSpc>
                <a:spcPct val="90000"/>
              </a:lnSpc>
              <a:spcBef>
                <a:spcPct val="0"/>
              </a:spcBef>
              <a:spcAft>
                <a:spcPct val="0"/>
              </a:spcAft>
              <a:buClr>
                <a:srgbClr val="000000"/>
              </a:buClr>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rPr>
              <a:t>Awards for all</a:t>
            </a:r>
          </a:p>
          <a:p>
            <a:pPr marL="514350" marR="0" lvl="0" indent="-514350" algn="l" defTabSz="457200" rtl="0" eaLnBrk="1" fontAlgn="base" latinLnBrk="0" hangingPunct="1">
              <a:lnSpc>
                <a:spcPct val="90000"/>
              </a:lnSpc>
              <a:spcBef>
                <a:spcPct val="0"/>
              </a:spcBef>
              <a:spcAft>
                <a:spcPct val="0"/>
              </a:spcAft>
              <a:buClr>
                <a:srgbClr val="000000"/>
              </a:buClr>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rPr>
              <a:t>Advancement to higher levels of competition</a:t>
            </a:r>
          </a:p>
          <a:p>
            <a:pPr marL="514350" marR="0" lvl="0" indent="-514350" algn="l" defTabSz="457200" rtl="0" eaLnBrk="1" fontAlgn="base" latinLnBrk="0" hangingPunct="1">
              <a:lnSpc>
                <a:spcPct val="90000"/>
              </a:lnSpc>
              <a:spcBef>
                <a:spcPct val="0"/>
              </a:spcBef>
              <a:spcAft>
                <a:spcPct val="0"/>
              </a:spcAft>
              <a:buClr>
                <a:srgbClr val="000000"/>
              </a:buClr>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rPr>
              <a:t>All ability levels</a:t>
            </a:r>
          </a:p>
          <a:p>
            <a:pPr marL="514350" marR="0" lvl="0" indent="-514350" algn="l" defTabSz="457200" rtl="0" eaLnBrk="1" fontAlgn="base" latinLnBrk="0" hangingPunct="1">
              <a:lnSpc>
                <a:spcPct val="90000"/>
              </a:lnSpc>
              <a:spcBef>
                <a:spcPct val="0"/>
              </a:spcBef>
              <a:spcAft>
                <a:spcPct val="0"/>
              </a:spcAft>
              <a:buClr>
                <a:srgbClr val="000000"/>
              </a:buClr>
              <a:buSzTx/>
              <a:buFont typeface="Arial" panose="020B0604020202020204" pitchFamily="34" charset="0"/>
              <a:buChar char="•"/>
              <a:tabLst/>
              <a:defRPr/>
            </a:pPr>
            <a:r>
              <a:rPr kumimoji="0" lang="en-US" altLang="en-US" sz="3200" b="0" i="0" u="none" strike="noStrike" kern="1200" cap="none" spc="0" normalizeH="0" baseline="0" noProof="0" err="1">
                <a:ln>
                  <a:noFill/>
                </a:ln>
                <a:solidFill>
                  <a:srgbClr val="000000"/>
                </a:solidFill>
                <a:effectLst/>
                <a:uLnTx/>
                <a:uFillTx/>
                <a:latin typeface="Ubuntu Light" panose="020B0304030602030204" pitchFamily="34" charset="0"/>
                <a:sym typeface="Ubuntu" panose="020B0504030602030204" pitchFamily="34" charset="0"/>
              </a:rPr>
              <a:t>Divisioning</a:t>
            </a:r>
            <a:endParaRPr kumimoji="0" lang="en-US" altLang="en-US" sz="3200" b="0" i="0"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endParaRPr>
          </a:p>
          <a:p>
            <a:pPr marL="0" marR="0" lvl="0" indent="0" algn="l" defTabSz="457200" rtl="0" eaLnBrk="1" fontAlgn="base" latinLnBrk="0" hangingPunct="1">
              <a:lnSpc>
                <a:spcPct val="90000"/>
              </a:lnSpc>
              <a:spcBef>
                <a:spcPct val="0"/>
              </a:spcBef>
              <a:spcAft>
                <a:spcPct val="0"/>
              </a:spcAft>
              <a:buClr>
                <a:srgbClr val="000000"/>
              </a:buClr>
              <a:buSzTx/>
              <a:buFontTx/>
              <a:buNone/>
              <a:tabLst/>
              <a:defRPr/>
            </a:pPr>
            <a:endParaRPr kumimoji="0" lang="en-US" altLang="en-US" sz="1600" b="0" i="1"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endParaRPr>
          </a:p>
          <a:p>
            <a:pPr marL="0" marR="0" lvl="0" indent="0" algn="ctr" defTabSz="457200" rtl="0" eaLnBrk="1" fontAlgn="base" latinLnBrk="0" hangingPunct="1">
              <a:lnSpc>
                <a:spcPct val="90000"/>
              </a:lnSpc>
              <a:spcBef>
                <a:spcPct val="0"/>
              </a:spcBef>
              <a:spcAft>
                <a:spcPct val="0"/>
              </a:spcAft>
              <a:buClr>
                <a:srgbClr val="000000"/>
              </a:buClr>
              <a:buSzTx/>
              <a:buFontTx/>
              <a:buNone/>
              <a:tabLst/>
              <a:defRPr/>
            </a:pPr>
            <a:endParaRPr kumimoji="0" lang="en-US" altLang="en-US" sz="3200" b="0" i="1"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endParaRPr>
          </a:p>
          <a:p>
            <a:pPr marL="0" marR="0" lvl="0" indent="0" algn="ctr" defTabSz="457200" rtl="0" eaLnBrk="1" fontAlgn="base" latinLnBrk="0" hangingPunct="1">
              <a:lnSpc>
                <a:spcPct val="90000"/>
              </a:lnSpc>
              <a:spcBef>
                <a:spcPct val="0"/>
              </a:spcBef>
              <a:spcAft>
                <a:spcPct val="0"/>
              </a:spcAft>
              <a:buClr>
                <a:srgbClr val="000000"/>
              </a:buClr>
              <a:buSzTx/>
              <a:buFontTx/>
              <a:buNone/>
              <a:tabLst/>
              <a:defRPr/>
            </a:pPr>
            <a:r>
              <a:rPr kumimoji="0" lang="en-US" altLang="en-US" sz="3200" b="0" i="1"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rPr>
              <a:t>All abilities can participate in sports, </a:t>
            </a:r>
          </a:p>
          <a:p>
            <a:pPr marL="0" marR="0" lvl="0" indent="0" algn="ctr" defTabSz="457200" rtl="0" eaLnBrk="1" fontAlgn="base" latinLnBrk="0" hangingPunct="1">
              <a:lnSpc>
                <a:spcPct val="90000"/>
              </a:lnSpc>
              <a:spcBef>
                <a:spcPct val="0"/>
              </a:spcBef>
              <a:spcAft>
                <a:spcPct val="0"/>
              </a:spcAft>
              <a:buClr>
                <a:srgbClr val="000000"/>
              </a:buClr>
              <a:buSzTx/>
              <a:buFontTx/>
              <a:buNone/>
              <a:tabLst/>
              <a:defRPr/>
            </a:pPr>
            <a:r>
              <a:rPr kumimoji="0" lang="en-US" altLang="en-US" sz="3200" b="0" i="1" u="none" strike="noStrike" kern="1200" cap="none" spc="0" normalizeH="0" baseline="0" noProof="0">
                <a:ln>
                  <a:noFill/>
                </a:ln>
                <a:solidFill>
                  <a:srgbClr val="000000"/>
                </a:solidFill>
                <a:effectLst/>
                <a:uLnTx/>
                <a:uFillTx/>
                <a:latin typeface="Ubuntu Light" panose="020B0304030602030204" pitchFamily="34" charset="0"/>
                <a:sym typeface="Ubuntu" panose="020B0504030602030204" pitchFamily="34" charset="0"/>
              </a:rPr>
              <a:t>can achieve, &amp; have value</a:t>
            </a:r>
          </a:p>
        </p:txBody>
      </p:sp>
    </p:spTree>
    <p:extLst>
      <p:ext uri="{BB962C8B-B14F-4D97-AF65-F5344CB8AC3E}">
        <p14:creationId xmlns:p14="http://schemas.microsoft.com/office/powerpoint/2010/main" val="223928398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835702" y="1885950"/>
            <a:ext cx="7772400" cy="1470025"/>
          </a:xfrm>
        </p:spPr>
        <p:txBody>
          <a:bodyPr/>
          <a:lstStyle/>
          <a:p>
            <a:pPr algn="ctr" eaLnBrk="1" hangingPunct="1">
              <a:defRPr/>
            </a:pPr>
            <a:r>
              <a:rPr lang="en-US" sz="5000" b="1">
                <a:sym typeface="Ubuntu Light" charset="0"/>
              </a:rPr>
              <a:t>Sports, Health &amp; Education </a:t>
            </a: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Ubuntu Light" pitchFamily="34" charset="0"/>
                <a:ea typeface="ヒラギノ角ゴ ProN W3"/>
                <a:cs typeface="ヒラギノ角ゴ ProN W3"/>
              </a:defRPr>
            </a:lvl1pPr>
            <a:lvl2pPr marL="742950" indent="-285750" eaLnBrk="0" hangingPunct="0">
              <a:defRPr>
                <a:solidFill>
                  <a:schemeClr val="tx1"/>
                </a:solidFill>
                <a:latin typeface="Ubuntu Light" pitchFamily="34" charset="0"/>
                <a:ea typeface="ヒラギノ角ゴ ProN W3"/>
                <a:cs typeface="ヒラギノ角ゴ ProN W3"/>
              </a:defRPr>
            </a:lvl2pPr>
            <a:lvl3pPr marL="1143000" indent="-228600" eaLnBrk="0" hangingPunct="0">
              <a:defRPr>
                <a:solidFill>
                  <a:schemeClr val="tx1"/>
                </a:solidFill>
                <a:latin typeface="Ubuntu Light" pitchFamily="34" charset="0"/>
                <a:ea typeface="ヒラギノ角ゴ ProN W3"/>
                <a:cs typeface="ヒラギノ角ゴ ProN W3"/>
              </a:defRPr>
            </a:lvl3pPr>
            <a:lvl4pPr marL="1600200" indent="-228600" eaLnBrk="0" hangingPunct="0">
              <a:defRPr>
                <a:solidFill>
                  <a:schemeClr val="tx1"/>
                </a:solidFill>
                <a:latin typeface="Ubuntu Light" pitchFamily="34" charset="0"/>
                <a:ea typeface="ヒラギノ角ゴ ProN W3"/>
                <a:cs typeface="ヒラギノ角ゴ ProN W3"/>
              </a:defRPr>
            </a:lvl4pPr>
            <a:lvl5pPr marL="2057400" indent="-228600" eaLnBrk="0" hangingPunct="0">
              <a:defRPr>
                <a:solidFill>
                  <a:schemeClr val="tx1"/>
                </a:solidFill>
                <a:latin typeface="Ubuntu Light" pitchFamily="34" charset="0"/>
                <a:ea typeface="ヒラギノ角ゴ ProN W3"/>
                <a:cs typeface="ヒラギノ角ゴ ProN W3"/>
              </a:defRPr>
            </a:lvl5pPr>
            <a:lvl6pPr marL="25146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7200"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876934DE-A0A0-4965-9008-91C865F766A3}" type="slidenum">
              <a:rPr kumimoji="0" lang="en-US" altLang="en-US" sz="900" b="0" i="0" u="none" strike="noStrike" kern="1200" cap="none" spc="0" normalizeH="0" baseline="0" noProof="0" smtClean="0">
                <a:ln>
                  <a:noFill/>
                </a:ln>
                <a:solidFill>
                  <a:srgbClr val="46473E"/>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n-US" altLang="en-US" sz="900" b="0" i="0" u="none" strike="noStrike" kern="1200" cap="none" spc="0" normalizeH="0" baseline="0" noProof="0">
              <a:ln>
                <a:noFill/>
              </a:ln>
              <a:solidFill>
                <a:srgbClr val="46473E"/>
              </a:solidFill>
              <a:effectLst/>
              <a:uLnTx/>
              <a:uFillTx/>
              <a:latin typeface="Ubuntu" pitchFamily="34" charset="0"/>
              <a:ea typeface="MS PGothic" panose="020B0600070205080204" pitchFamily="34" charset="-128"/>
              <a:cs typeface="Ubuntu" pitchFamily="34" charset="0"/>
              <a:sym typeface="Ubuntu" pitchFamily="34" charset="0"/>
            </a:endParaRPr>
          </a:p>
        </p:txBody>
      </p:sp>
    </p:spTree>
    <p:extLst>
      <p:ext uri="{BB962C8B-B14F-4D97-AF65-F5344CB8AC3E}">
        <p14:creationId xmlns:p14="http://schemas.microsoft.com/office/powerpoint/2010/main" val="72929339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7A99-40FB-4437-A9FA-C5F5CB971CD3}"/>
              </a:ext>
            </a:extLst>
          </p:cNvPr>
          <p:cNvSpPr>
            <a:spLocks noGrp="1"/>
          </p:cNvSpPr>
          <p:nvPr>
            <p:ph type="title"/>
          </p:nvPr>
        </p:nvSpPr>
        <p:spPr/>
        <p:txBody>
          <a:bodyPr/>
          <a:lstStyle/>
          <a:p>
            <a:r>
              <a:rPr lang="en-US"/>
              <a:t>Sports </a:t>
            </a:r>
          </a:p>
        </p:txBody>
      </p:sp>
      <p:sp>
        <p:nvSpPr>
          <p:cNvPr id="3" name="Content Placeholder 2">
            <a:extLst>
              <a:ext uri="{FF2B5EF4-FFF2-40B4-BE49-F238E27FC236}">
                <a16:creationId xmlns:a16="http://schemas.microsoft.com/office/drawing/2014/main" id="{AC3C21B6-350B-4F7E-9EE2-20492421386F}"/>
              </a:ext>
            </a:extLst>
          </p:cNvPr>
          <p:cNvSpPr>
            <a:spLocks noGrp="1"/>
          </p:cNvSpPr>
          <p:nvPr>
            <p:ph idx="1"/>
          </p:nvPr>
        </p:nvSpPr>
        <p:spPr>
          <a:xfrm>
            <a:off x="454572" y="1481269"/>
            <a:ext cx="7912100" cy="1294020"/>
          </a:xfrm>
        </p:spPr>
        <p:txBody>
          <a:bodyPr/>
          <a:lstStyle/>
          <a:p>
            <a:r>
              <a:rPr lang="en-US"/>
              <a:t>Traditional -  Athlete compete against other Athletes </a:t>
            </a:r>
          </a:p>
          <a:p>
            <a:r>
              <a:rPr lang="en-US"/>
              <a:t>Unified- Athletes compete along with Unified Partners </a:t>
            </a:r>
          </a:p>
        </p:txBody>
      </p:sp>
      <p:sp>
        <p:nvSpPr>
          <p:cNvPr id="4" name="Slide Number Placeholder 3">
            <a:extLst>
              <a:ext uri="{FF2B5EF4-FFF2-40B4-BE49-F238E27FC236}">
                <a16:creationId xmlns:a16="http://schemas.microsoft.com/office/drawing/2014/main" id="{7BE2C0BF-3A12-40E1-9A5B-19348CBB798A}"/>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8922120-4919-4931-9651-1511793A6567}" type="slidenum">
              <a:rPr kumimoji="0" lang="en-US" altLang="en-US" sz="900" b="0" i="0" u="none" strike="noStrike" kern="1200" cap="none" spc="0" normalizeH="0" baseline="0" noProof="0" smtClean="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18</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pic>
        <p:nvPicPr>
          <p:cNvPr id="11" name="Picture 10">
            <a:extLst>
              <a:ext uri="{FF2B5EF4-FFF2-40B4-BE49-F238E27FC236}">
                <a16:creationId xmlns:a16="http://schemas.microsoft.com/office/drawing/2014/main" id="{A79ED7A1-E1EE-48E4-805F-CE6F80FFBBD8}"/>
              </a:ext>
            </a:extLst>
          </p:cNvPr>
          <p:cNvPicPr>
            <a:picLocks noChangeAspect="1"/>
          </p:cNvPicPr>
          <p:nvPr/>
        </p:nvPicPr>
        <p:blipFill>
          <a:blip r:embed="rId2"/>
          <a:stretch>
            <a:fillRect/>
          </a:stretch>
        </p:blipFill>
        <p:spPr>
          <a:xfrm>
            <a:off x="6151550" y="2557409"/>
            <a:ext cx="2889276" cy="3913241"/>
          </a:xfrm>
          <a:prstGeom prst="rect">
            <a:avLst/>
          </a:prstGeom>
        </p:spPr>
      </p:pic>
      <p:pic>
        <p:nvPicPr>
          <p:cNvPr id="12" name="Picture 11">
            <a:extLst>
              <a:ext uri="{FF2B5EF4-FFF2-40B4-BE49-F238E27FC236}">
                <a16:creationId xmlns:a16="http://schemas.microsoft.com/office/drawing/2014/main" id="{03D5DDF8-CC92-499B-B4A6-678F85751339}"/>
              </a:ext>
            </a:extLst>
          </p:cNvPr>
          <p:cNvPicPr>
            <a:picLocks noChangeAspect="1"/>
          </p:cNvPicPr>
          <p:nvPr/>
        </p:nvPicPr>
        <p:blipFill>
          <a:blip r:embed="rId3"/>
          <a:stretch>
            <a:fillRect/>
          </a:stretch>
        </p:blipFill>
        <p:spPr>
          <a:xfrm>
            <a:off x="454572" y="2641665"/>
            <a:ext cx="5421572" cy="3828985"/>
          </a:xfrm>
          <a:prstGeom prst="rect">
            <a:avLst/>
          </a:prstGeom>
        </p:spPr>
      </p:pic>
    </p:spTree>
    <p:extLst>
      <p:ext uri="{BB962C8B-B14F-4D97-AF65-F5344CB8AC3E}">
        <p14:creationId xmlns:p14="http://schemas.microsoft.com/office/powerpoint/2010/main" val="35479137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447798"/>
            <a:ext cx="9144000" cy="4271189"/>
          </a:xfrm>
          <a:prstGeom prst="rect">
            <a:avLst/>
          </a:prstGeom>
          <a:ln>
            <a:no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503688" y="287953"/>
            <a:ext cx="7051823" cy="1046064"/>
          </a:xfrm>
        </p:spPr>
        <p:txBody>
          <a:bodyPr/>
          <a:lstStyle/>
          <a:p>
            <a:r>
              <a:rPr lang="en-US" sz="4000" b="1">
                <a:solidFill>
                  <a:srgbClr val="C00000"/>
                </a:solidFill>
              </a:rPr>
              <a:t>Inclusive Sports</a:t>
            </a:r>
            <a:br>
              <a:rPr lang="en-US" sz="4000" b="1">
                <a:solidFill>
                  <a:srgbClr val="C00000"/>
                </a:solidFill>
              </a:rPr>
            </a:br>
            <a:r>
              <a:rPr lang="en-US" sz="2800" cap="small">
                <a:solidFill>
                  <a:srgbClr val="C00000"/>
                </a:solidFill>
              </a:rPr>
              <a:t>Data</a:t>
            </a:r>
            <a:endParaRPr lang="en-US" sz="3200" cap="small"/>
          </a:p>
        </p:txBody>
      </p:sp>
      <p:sp>
        <p:nvSpPr>
          <p:cNvPr id="5" name="Slide Number Placeholder 4"/>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r>
              <a:rPr kumimoji="0" lang="en-US" sz="1200" b="0" i="0" u="none" strike="noStrike" kern="1200" cap="none" spc="0" normalizeH="0" baseline="0" noProof="0">
                <a:ln>
                  <a:noFill/>
                </a:ln>
                <a:solidFill>
                  <a:srgbClr val="2E3333"/>
                </a:solidFill>
                <a:effectLst/>
                <a:uLnTx/>
                <a:uFillTx/>
                <a:latin typeface="Calibri" panose="020F0502020204030204"/>
                <a:ea typeface="+mn-ea"/>
                <a:cs typeface="+mn-cs"/>
              </a:rPr>
              <a:t> /  </a:t>
            </a:r>
            <a:r>
              <a:rPr kumimoji="0" lang="en-US" sz="1200" b="0" i="0" u="none" strike="noStrike" kern="1200" cap="none" spc="0" normalizeH="0" baseline="0" noProof="0">
                <a:ln>
                  <a:noFill/>
                </a:ln>
                <a:solidFill>
                  <a:srgbClr val="2E3333"/>
                </a:solidFill>
                <a:effectLst/>
                <a:uLnTx/>
                <a:uFillTx/>
                <a:latin typeface="Ubuntu"/>
                <a:ea typeface="+mn-ea"/>
                <a:cs typeface="Ubuntu"/>
              </a:rPr>
              <a:t>Special Olympics</a:t>
            </a:r>
          </a:p>
        </p:txBody>
      </p:sp>
      <p:pic>
        <p:nvPicPr>
          <p:cNvPr id="9" name="Picture 8" descr="Screen grab of statistic" title="Statistic"/>
          <p:cNvPicPr>
            <a:picLocks noChangeAspect="1"/>
          </p:cNvPicPr>
          <p:nvPr/>
        </p:nvPicPr>
        <p:blipFill>
          <a:blip r:embed="rId3"/>
          <a:stretch>
            <a:fillRect/>
          </a:stretch>
        </p:blipFill>
        <p:spPr>
          <a:xfrm>
            <a:off x="554038" y="3418115"/>
            <a:ext cx="8362279" cy="2676786"/>
          </a:xfrm>
          <a:prstGeom prst="rect">
            <a:avLst/>
          </a:prstGeom>
        </p:spPr>
      </p:pic>
      <p:pic>
        <p:nvPicPr>
          <p:cNvPr id="11" name="Picture 10" descr="Screen grab of statistic" title="Statistic"/>
          <p:cNvPicPr>
            <a:picLocks noChangeAspect="1"/>
          </p:cNvPicPr>
          <p:nvPr/>
        </p:nvPicPr>
        <p:blipFill rotWithShape="1">
          <a:blip r:embed="rId4"/>
          <a:srcRect t="9063" b="6533"/>
          <a:stretch/>
        </p:blipFill>
        <p:spPr>
          <a:xfrm>
            <a:off x="1676626" y="1796143"/>
            <a:ext cx="5825862" cy="1621972"/>
          </a:xfrm>
          <a:prstGeom prst="rect">
            <a:avLst/>
          </a:prstGeom>
        </p:spPr>
      </p:pic>
      <p:pic>
        <p:nvPicPr>
          <p:cNvPr id="3" name="Picture 2"/>
          <p:cNvPicPr>
            <a:picLocks noChangeAspect="1"/>
          </p:cNvPicPr>
          <p:nvPr/>
        </p:nvPicPr>
        <p:blipFill>
          <a:blip r:embed="rId5"/>
          <a:stretch>
            <a:fillRect/>
          </a:stretch>
        </p:blipFill>
        <p:spPr>
          <a:xfrm>
            <a:off x="0" y="5799697"/>
            <a:ext cx="9144000" cy="590408"/>
          </a:xfrm>
          <a:prstGeom prst="rect">
            <a:avLst/>
          </a:prstGeom>
        </p:spPr>
      </p:pic>
    </p:spTree>
    <p:extLst>
      <p:ext uri="{BB962C8B-B14F-4D97-AF65-F5344CB8AC3E}">
        <p14:creationId xmlns:p14="http://schemas.microsoft.com/office/powerpoint/2010/main" val="18009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4B88F72-1EA4-FE40-A5CA-BD0111E6622B}" type="slidenum">
              <a:rPr lang="en-US"/>
              <a:pPr/>
              <a:t>2</a:t>
            </a:fld>
            <a:r>
              <a:rPr lang="en-US"/>
              <a:t> /  </a:t>
            </a:r>
            <a:r>
              <a:rPr lang="en-US">
                <a:latin typeface="Ubuntu"/>
                <a:cs typeface="Ubuntu"/>
              </a:rPr>
              <a:t>Special Olympics</a:t>
            </a:r>
          </a:p>
        </p:txBody>
      </p:sp>
      <p:sp>
        <p:nvSpPr>
          <p:cNvPr id="5" name="Content Placeholder 4"/>
          <p:cNvSpPr>
            <a:spLocks noGrp="1"/>
          </p:cNvSpPr>
          <p:nvPr>
            <p:ph idx="1"/>
          </p:nvPr>
        </p:nvSpPr>
        <p:spPr>
          <a:xfrm>
            <a:off x="671929" y="2213801"/>
            <a:ext cx="7912100" cy="2687247"/>
          </a:xfrm>
        </p:spPr>
        <p:txBody>
          <a:bodyPr/>
          <a:lstStyle/>
          <a:p>
            <a:r>
              <a:rPr lang="en-US"/>
              <a:t>	Special Olympics Nebraska provides statewide programming.  We transform the lives of over 7,500  people with intellectual disabilities across Nebraska.  Through programming in Sports, Health and Education.  We believe in ending discrimination and fear and building a future of justice and joy .</a:t>
            </a:r>
          </a:p>
        </p:txBody>
      </p:sp>
      <p:pic>
        <p:nvPicPr>
          <p:cNvPr id="9" name="Picture 8">
            <a:extLst>
              <a:ext uri="{FF2B5EF4-FFF2-40B4-BE49-F238E27FC236}">
                <a16:creationId xmlns:a16="http://schemas.microsoft.com/office/drawing/2014/main" id="{B42ECDA3-88FE-4F0C-86BA-7AAD9C6BF1A1}"/>
              </a:ext>
            </a:extLst>
          </p:cNvPr>
          <p:cNvPicPr>
            <a:picLocks noChangeAspect="1"/>
          </p:cNvPicPr>
          <p:nvPr/>
        </p:nvPicPr>
        <p:blipFill>
          <a:blip r:embed="rId3"/>
          <a:stretch>
            <a:fillRect/>
          </a:stretch>
        </p:blipFill>
        <p:spPr>
          <a:xfrm>
            <a:off x="4170263" y="171282"/>
            <a:ext cx="4973737" cy="1522265"/>
          </a:xfrm>
          <a:prstGeom prst="rect">
            <a:avLst/>
          </a:prstGeom>
        </p:spPr>
      </p:pic>
    </p:spTree>
    <p:extLst>
      <p:ext uri="{BB962C8B-B14F-4D97-AF65-F5344CB8AC3E}">
        <p14:creationId xmlns:p14="http://schemas.microsoft.com/office/powerpoint/2010/main" val="252842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94" y="257040"/>
            <a:ext cx="7153650" cy="774454"/>
          </a:xfrm>
        </p:spPr>
        <p:txBody>
          <a:bodyPr/>
          <a:lstStyle/>
          <a:p>
            <a:r>
              <a:rPr lang="en-US" sz="4000" b="1">
                <a:solidFill>
                  <a:srgbClr val="A20000"/>
                </a:solidFill>
              </a:rPr>
              <a:t>Education </a:t>
            </a:r>
            <a:br>
              <a:rPr lang="en-US" sz="4000" b="1">
                <a:solidFill>
                  <a:srgbClr val="A20000"/>
                </a:solidFill>
              </a:rPr>
            </a:br>
            <a:r>
              <a:rPr lang="en-US" sz="4000" b="1">
                <a:solidFill>
                  <a:srgbClr val="A20000"/>
                </a:solidFill>
              </a:rPr>
              <a:t>Unified Schools in Nebraska</a:t>
            </a:r>
          </a:p>
        </p:txBody>
      </p:sp>
      <p:sp>
        <p:nvSpPr>
          <p:cNvPr id="3" name="Content Placeholder 2"/>
          <p:cNvSpPr>
            <a:spLocks noGrp="1"/>
          </p:cNvSpPr>
          <p:nvPr>
            <p:ph sz="half" idx="1"/>
          </p:nvPr>
        </p:nvSpPr>
        <p:spPr>
          <a:xfrm>
            <a:off x="544513" y="1549227"/>
            <a:ext cx="3902273" cy="4464844"/>
          </a:xfrm>
        </p:spPr>
        <p:txBody>
          <a:bodyPr/>
          <a:lstStyle/>
          <a:p>
            <a:endParaRPr lang="en-US">
              <a:solidFill>
                <a:schemeClr val="accent1"/>
              </a:solidFill>
            </a:endParaRPr>
          </a:p>
          <a:p>
            <a:endParaRPr lang="en-US"/>
          </a:p>
        </p:txBody>
      </p:sp>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20</a:t>
            </a:fld>
            <a:r>
              <a:rPr kumimoji="0" 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sz="900" b="0" i="0" u="none" strike="noStrike" kern="1200" cap="none" spc="0" normalizeH="0" baseline="0" noProof="0">
                <a:ln>
                  <a:noFill/>
                </a:ln>
                <a:solidFill>
                  <a:srgbClr val="2E3333"/>
                </a:solidFill>
                <a:effectLst/>
                <a:uLnTx/>
                <a:uFillTx/>
                <a:latin typeface="Ubuntu"/>
                <a:ea typeface="MS PGothic" panose="020B0600070205080204" pitchFamily="34" charset="-128"/>
                <a:cs typeface="Ubuntu"/>
                <a:sym typeface="Ubuntu" pitchFamily="34" charset="0"/>
              </a:rPr>
              <a:t>Special Olympics</a:t>
            </a:r>
          </a:p>
        </p:txBody>
      </p:sp>
      <p:pic>
        <p:nvPicPr>
          <p:cNvPr id="8" name="Picture 7" descr="Bottom Border" title="Bottom Border"/>
          <p:cNvPicPr>
            <a:picLocks noChangeAspect="1"/>
          </p:cNvPicPr>
          <p:nvPr/>
        </p:nvPicPr>
        <p:blipFill>
          <a:blip r:embed="rId3"/>
          <a:stretch>
            <a:fillRect/>
          </a:stretch>
        </p:blipFill>
        <p:spPr>
          <a:xfrm>
            <a:off x="1" y="5913245"/>
            <a:ext cx="9143999" cy="471290"/>
          </a:xfrm>
          <a:prstGeom prst="rect">
            <a:avLst/>
          </a:prstGeom>
        </p:spPr>
      </p:pic>
      <p:sp>
        <p:nvSpPr>
          <p:cNvPr id="11" name="Rectangle 10"/>
          <p:cNvSpPr/>
          <p:nvPr/>
        </p:nvSpPr>
        <p:spPr>
          <a:xfrm>
            <a:off x="112413" y="1320033"/>
            <a:ext cx="2346959" cy="4593211"/>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lIns="158729" tIns="79365" rIns="79365" bIns="39682" anchor="t"/>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MS PGothic"/>
              </a:rPr>
              <a:t>We are currently working with 221 schools across the state on bringing more Unified programming to their students</a:t>
            </a:r>
          </a:p>
        </p:txBody>
      </p:sp>
      <p:pic>
        <p:nvPicPr>
          <p:cNvPr id="12" name="Picture 11">
            <a:extLst>
              <a:ext uri="{FF2B5EF4-FFF2-40B4-BE49-F238E27FC236}">
                <a16:creationId xmlns:a16="http://schemas.microsoft.com/office/drawing/2014/main" id="{D2E30598-B855-43D2-9CC3-8C30DD143774}"/>
              </a:ext>
            </a:extLst>
          </p:cNvPr>
          <p:cNvPicPr>
            <a:picLocks noChangeAspect="1"/>
          </p:cNvPicPr>
          <p:nvPr/>
        </p:nvPicPr>
        <p:blipFill>
          <a:blip r:embed="rId4"/>
          <a:stretch>
            <a:fillRect/>
          </a:stretch>
        </p:blipFill>
        <p:spPr>
          <a:xfrm>
            <a:off x="5301226" y="1320033"/>
            <a:ext cx="3481460" cy="2353081"/>
          </a:xfrm>
          <a:prstGeom prst="rect">
            <a:avLst/>
          </a:prstGeom>
        </p:spPr>
      </p:pic>
      <p:pic>
        <p:nvPicPr>
          <p:cNvPr id="5" name="Picture 4">
            <a:extLst>
              <a:ext uri="{FF2B5EF4-FFF2-40B4-BE49-F238E27FC236}">
                <a16:creationId xmlns:a16="http://schemas.microsoft.com/office/drawing/2014/main" id="{A57DA2E5-EB0D-4CF9-9DBC-8EB535ABE351}"/>
              </a:ext>
            </a:extLst>
          </p:cNvPr>
          <p:cNvPicPr>
            <a:picLocks noChangeAspect="1"/>
          </p:cNvPicPr>
          <p:nvPr/>
        </p:nvPicPr>
        <p:blipFill>
          <a:blip r:embed="rId5"/>
          <a:stretch>
            <a:fillRect/>
          </a:stretch>
        </p:blipFill>
        <p:spPr>
          <a:xfrm>
            <a:off x="2549299" y="1320033"/>
            <a:ext cx="2450844" cy="3420844"/>
          </a:xfrm>
          <a:prstGeom prst="rect">
            <a:avLst/>
          </a:prstGeom>
        </p:spPr>
      </p:pic>
    </p:spTree>
    <p:extLst>
      <p:ext uri="{BB962C8B-B14F-4D97-AF65-F5344CB8AC3E}">
        <p14:creationId xmlns:p14="http://schemas.microsoft.com/office/powerpoint/2010/main" val="31149877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802F86-CFDB-44A3-B8A6-A684A5456D61}"/>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A10BD542-6DA4-49C2-86E4-44E62FC44723}" type="slidenum">
              <a:rPr kumimoji="0" lang="en-US" alt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21</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pic>
        <p:nvPicPr>
          <p:cNvPr id="3" name="Picture 3" descr="A picture containing photo, man&#10;&#10;Description generated with very high confidence">
            <a:extLst>
              <a:ext uri="{FF2B5EF4-FFF2-40B4-BE49-F238E27FC236}">
                <a16:creationId xmlns:a16="http://schemas.microsoft.com/office/drawing/2014/main" id="{992F0554-3924-4E11-8C79-3AF37CCB5A87}"/>
              </a:ext>
            </a:extLst>
          </p:cNvPr>
          <p:cNvPicPr>
            <a:picLocks noChangeAspect="1"/>
          </p:cNvPicPr>
          <p:nvPr/>
        </p:nvPicPr>
        <p:blipFill rotWithShape="1">
          <a:blip r:embed="rId2"/>
          <a:srcRect l="-57" r="8319" b="348"/>
          <a:stretch/>
        </p:blipFill>
        <p:spPr>
          <a:xfrm>
            <a:off x="0" y="1474896"/>
            <a:ext cx="9146604" cy="4050233"/>
          </a:xfrm>
          <a:prstGeom prst="rect">
            <a:avLst/>
          </a:prstGeom>
        </p:spPr>
      </p:pic>
    </p:spTree>
    <p:extLst>
      <p:ext uri="{BB962C8B-B14F-4D97-AF65-F5344CB8AC3E}">
        <p14:creationId xmlns:p14="http://schemas.microsoft.com/office/powerpoint/2010/main" val="11552596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469571"/>
            <a:ext cx="9144000" cy="4125686"/>
          </a:xfrm>
          <a:prstGeom prst="rect">
            <a:avLst/>
          </a:prstGeom>
          <a:ln>
            <a:no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526907" y="247235"/>
            <a:ext cx="7051823" cy="1046064"/>
          </a:xfrm>
        </p:spPr>
        <p:txBody>
          <a:bodyPr/>
          <a:lstStyle/>
          <a:p>
            <a:r>
              <a:rPr lang="en-US" sz="4000" b="1">
                <a:solidFill>
                  <a:srgbClr val="C00000"/>
                </a:solidFill>
              </a:rPr>
              <a:t>Inclusive Sports</a:t>
            </a:r>
            <a:br>
              <a:rPr lang="en-US" sz="4000" b="1">
                <a:solidFill>
                  <a:srgbClr val="C00000"/>
                </a:solidFill>
              </a:rPr>
            </a:br>
            <a:r>
              <a:rPr lang="en-US" sz="2800" cap="small">
                <a:solidFill>
                  <a:srgbClr val="C00000"/>
                </a:solidFill>
              </a:rPr>
              <a:t>Data</a:t>
            </a:r>
            <a:endParaRPr lang="en-US" sz="3200" cap="small"/>
          </a:p>
        </p:txBody>
      </p:sp>
      <p:pic>
        <p:nvPicPr>
          <p:cNvPr id="7" name="Picture 6" descr="Screen grab of statistic" title="Statistic"/>
          <p:cNvPicPr>
            <a:picLocks noChangeAspect="1"/>
          </p:cNvPicPr>
          <p:nvPr/>
        </p:nvPicPr>
        <p:blipFill>
          <a:blip r:embed="rId3"/>
          <a:stretch>
            <a:fillRect/>
          </a:stretch>
        </p:blipFill>
        <p:spPr>
          <a:xfrm>
            <a:off x="4562084" y="1822116"/>
            <a:ext cx="3830124" cy="3717968"/>
          </a:xfrm>
          <a:prstGeom prst="rect">
            <a:avLst/>
          </a:prstGeom>
        </p:spPr>
      </p:pic>
      <p:sp>
        <p:nvSpPr>
          <p:cNvPr id="5" name="Slide Number Placeholder 4"/>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r>
              <a:rPr kumimoji="0" lang="en-US" sz="1200" b="0" i="0" u="none" strike="noStrike" kern="1200" cap="none" spc="0" normalizeH="0" baseline="0" noProof="0">
                <a:ln>
                  <a:noFill/>
                </a:ln>
                <a:solidFill>
                  <a:srgbClr val="2E3333"/>
                </a:solidFill>
                <a:effectLst/>
                <a:uLnTx/>
                <a:uFillTx/>
                <a:latin typeface="Calibri" panose="020F0502020204030204"/>
                <a:ea typeface="+mn-ea"/>
                <a:cs typeface="+mn-cs"/>
              </a:rPr>
              <a:t> /  </a:t>
            </a:r>
            <a:r>
              <a:rPr kumimoji="0" lang="en-US" sz="1200" b="0" i="0" u="none" strike="noStrike" kern="1200" cap="none" spc="0" normalizeH="0" baseline="0" noProof="0">
                <a:ln>
                  <a:noFill/>
                </a:ln>
                <a:solidFill>
                  <a:srgbClr val="2E3333"/>
                </a:solidFill>
                <a:effectLst/>
                <a:uLnTx/>
                <a:uFillTx/>
                <a:latin typeface="Ubuntu"/>
                <a:ea typeface="+mn-ea"/>
                <a:cs typeface="Ubuntu"/>
              </a:rPr>
              <a:t>Special Olympics</a:t>
            </a:r>
          </a:p>
        </p:txBody>
      </p:sp>
      <p:pic>
        <p:nvPicPr>
          <p:cNvPr id="6" name="Picture 5" descr="Bottom Border" title="Bottom Border"/>
          <p:cNvPicPr>
            <a:picLocks noChangeAspect="1"/>
          </p:cNvPicPr>
          <p:nvPr/>
        </p:nvPicPr>
        <p:blipFill>
          <a:blip r:embed="rId4"/>
          <a:stretch>
            <a:fillRect/>
          </a:stretch>
        </p:blipFill>
        <p:spPr>
          <a:xfrm>
            <a:off x="0" y="5799697"/>
            <a:ext cx="9144000" cy="590408"/>
          </a:xfrm>
          <a:prstGeom prst="rect">
            <a:avLst/>
          </a:prstGeom>
        </p:spPr>
      </p:pic>
      <p:pic>
        <p:nvPicPr>
          <p:cNvPr id="11" name="Picture 10" descr="Screen grab of statistic" title="Statistic"/>
          <p:cNvPicPr>
            <a:picLocks noChangeAspect="1"/>
          </p:cNvPicPr>
          <p:nvPr/>
        </p:nvPicPr>
        <p:blipFill>
          <a:blip r:embed="rId5"/>
          <a:stretch>
            <a:fillRect/>
          </a:stretch>
        </p:blipFill>
        <p:spPr>
          <a:xfrm>
            <a:off x="544513" y="1412777"/>
            <a:ext cx="3767591" cy="4536646"/>
          </a:xfrm>
          <a:prstGeom prst="rect">
            <a:avLst/>
          </a:prstGeom>
        </p:spPr>
      </p:pic>
    </p:spTree>
    <p:extLst>
      <p:ext uri="{BB962C8B-B14F-4D97-AF65-F5344CB8AC3E}">
        <p14:creationId xmlns:p14="http://schemas.microsoft.com/office/powerpoint/2010/main" val="77593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A7D4-A2AD-42E7-A05D-B50F013F4535}"/>
              </a:ext>
            </a:extLst>
          </p:cNvPr>
          <p:cNvSpPr>
            <a:spLocks noGrp="1"/>
          </p:cNvSpPr>
          <p:nvPr>
            <p:ph type="title"/>
          </p:nvPr>
        </p:nvSpPr>
        <p:spPr/>
        <p:txBody>
          <a:bodyPr/>
          <a:lstStyle/>
          <a:p>
            <a:r>
              <a:rPr lang="en-US"/>
              <a:t>At Home Resources for </a:t>
            </a:r>
            <a:r>
              <a:rPr lang="en-US" err="1"/>
              <a:t>Covid</a:t>
            </a:r>
            <a:r>
              <a:rPr lang="en-US"/>
              <a:t> 19 </a:t>
            </a:r>
          </a:p>
        </p:txBody>
      </p:sp>
      <p:sp>
        <p:nvSpPr>
          <p:cNvPr id="3" name="Slide Number Placeholder 2">
            <a:extLst>
              <a:ext uri="{FF2B5EF4-FFF2-40B4-BE49-F238E27FC236}">
                <a16:creationId xmlns:a16="http://schemas.microsoft.com/office/drawing/2014/main" id="{04DFD6D6-BEA3-4B8D-8E11-557824CF7809}"/>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4B88F72-1EA4-FE40-A5CA-BD0111E6622B}" type="slidenum">
              <a:rPr kumimoji="0" lang="en-US" sz="900" b="0" i="0" u="none" strike="noStrike" kern="1200" cap="none" spc="20" normalizeH="0" baseline="0" noProof="0" smtClean="0">
                <a:ln>
                  <a:noFill/>
                </a:ln>
                <a:solidFill>
                  <a:srgbClr val="46473E"/>
                </a:solidFill>
                <a:effectLst/>
                <a:uLnTx/>
                <a:uFillTx/>
                <a:latin typeface="Ubuntu" charset="0"/>
                <a:ea typeface="MS PGothic" charset="0"/>
                <a:sym typeface="Ubuntu" charset="0"/>
              </a:rPr>
              <a:pPr marL="0" marR="0" lvl="0" indent="0" algn="l" defTabSz="457200" rtl="0" eaLnBrk="1" fontAlgn="base" latinLnBrk="0" hangingPunct="1">
                <a:lnSpc>
                  <a:spcPct val="100000"/>
                </a:lnSpc>
                <a:spcBef>
                  <a:spcPct val="0"/>
                </a:spcBef>
                <a:spcAft>
                  <a:spcPct val="0"/>
                </a:spcAft>
                <a:buClrTx/>
                <a:buSzTx/>
                <a:buFontTx/>
                <a:buNone/>
                <a:tabLst/>
                <a:defRPr/>
              </a:pPr>
              <a:t>23</a:t>
            </a:fld>
            <a:r>
              <a:rPr kumimoji="0" lang="en-US" sz="900" b="0" i="0" u="none" strike="noStrike" kern="1200" cap="none" spc="20" normalizeH="0" baseline="0" noProof="0">
                <a:ln>
                  <a:noFill/>
                </a:ln>
                <a:solidFill>
                  <a:srgbClr val="46473E"/>
                </a:solidFill>
                <a:effectLst/>
                <a:uLnTx/>
                <a:uFillTx/>
                <a:latin typeface="Ubuntu" charset="0"/>
                <a:ea typeface="MS PGothic" charset="0"/>
                <a:sym typeface="Ubuntu" charset="0"/>
              </a:rPr>
              <a:t> </a:t>
            </a:r>
            <a:endParaRPr kumimoji="0" lang="en-US" sz="900" b="1" i="0" u="none" strike="noStrike" kern="1200" cap="none" spc="20" normalizeH="0" baseline="0" noProof="0">
              <a:ln>
                <a:noFill/>
              </a:ln>
              <a:solidFill>
                <a:srgbClr val="46473E"/>
              </a:solidFill>
              <a:effectLst/>
              <a:uLnTx/>
              <a:uFillTx/>
              <a:latin typeface="Helvetica Neue"/>
              <a:ea typeface="MS PGothic" charset="0"/>
              <a:cs typeface="Helvetica Neue"/>
              <a:sym typeface="Ubuntu" charset="0"/>
            </a:endParaRPr>
          </a:p>
        </p:txBody>
      </p:sp>
    </p:spTree>
    <p:extLst>
      <p:ext uri="{BB962C8B-B14F-4D97-AF65-F5344CB8AC3E}">
        <p14:creationId xmlns:p14="http://schemas.microsoft.com/office/powerpoint/2010/main" val="41227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96CC-BA55-4806-9AF0-CE77BAF20EA9}"/>
              </a:ext>
            </a:extLst>
          </p:cNvPr>
          <p:cNvSpPr>
            <a:spLocks noGrp="1"/>
          </p:cNvSpPr>
          <p:nvPr>
            <p:ph type="title"/>
          </p:nvPr>
        </p:nvSpPr>
        <p:spPr/>
        <p:txBody>
          <a:bodyPr/>
          <a:lstStyle/>
          <a:p>
            <a:r>
              <a:rPr lang="en-US"/>
              <a:t>At Home Resources </a:t>
            </a:r>
          </a:p>
        </p:txBody>
      </p:sp>
      <p:sp>
        <p:nvSpPr>
          <p:cNvPr id="3" name="Content Placeholder 2">
            <a:extLst>
              <a:ext uri="{FF2B5EF4-FFF2-40B4-BE49-F238E27FC236}">
                <a16:creationId xmlns:a16="http://schemas.microsoft.com/office/drawing/2014/main" id="{181CB8CF-9940-48B3-8EB8-330A62C0A184}"/>
              </a:ext>
            </a:extLst>
          </p:cNvPr>
          <p:cNvSpPr>
            <a:spLocks noGrp="1"/>
          </p:cNvSpPr>
          <p:nvPr>
            <p:ph sz="half" idx="1"/>
          </p:nvPr>
        </p:nvSpPr>
        <p:spPr>
          <a:xfrm>
            <a:off x="544711" y="1741289"/>
            <a:ext cx="7447822" cy="4464844"/>
          </a:xfrm>
        </p:spPr>
        <p:txBody>
          <a:bodyPr/>
          <a:lstStyle/>
          <a:p>
            <a:r>
              <a:rPr lang="en-US" u="sng">
                <a:hlinkClick r:id="rId2">
                  <a:extLst>
                    <a:ext uri="{A12FA001-AC4F-418D-AE19-62706E023703}">
                      <ahyp:hlinkClr xmlns:ahyp="http://schemas.microsoft.com/office/drawing/2018/hyperlinkcolor" val="tx"/>
                    </a:ext>
                  </a:extLst>
                </a:hlinkClick>
              </a:rPr>
              <a:t>Website: </a:t>
            </a:r>
          </a:p>
          <a:p>
            <a:r>
              <a:rPr lang="en-US">
                <a:solidFill>
                  <a:srgbClr val="009999"/>
                </a:solidFill>
                <a:hlinkClick r:id="rId2">
                  <a:extLst>
                    <a:ext uri="{A12FA001-AC4F-418D-AE19-62706E023703}">
                      <ahyp:hlinkClr xmlns:ahyp="http://schemas.microsoft.com/office/drawing/2018/hyperlinkcolor" val="tx"/>
                    </a:ext>
                  </a:extLst>
                </a:hlinkClick>
              </a:rPr>
              <a:t>https://www.sone.org/beyond-sports/at-home-resources.html</a:t>
            </a:r>
            <a:endParaRPr lang="en-US"/>
          </a:p>
          <a:p>
            <a:endParaRPr lang="en-US"/>
          </a:p>
          <a:p>
            <a:r>
              <a:rPr lang="en-US"/>
              <a:t>Facebook: </a:t>
            </a:r>
            <a:r>
              <a:rPr lang="en-US">
                <a:hlinkClick r:id="rId3"/>
              </a:rPr>
              <a:t>https://www.facebook.com/sone.org/</a:t>
            </a:r>
            <a:r>
              <a:rPr lang="en-US"/>
              <a:t> </a:t>
            </a:r>
          </a:p>
          <a:p>
            <a:r>
              <a:rPr lang="en-US"/>
              <a:t>Health &amp; Wellness: </a:t>
            </a:r>
            <a:r>
              <a:rPr lang="en-US">
                <a:hlinkClick r:id="rId4"/>
              </a:rPr>
              <a:t>https://www.facebook.com/SONEHealthWellness/</a:t>
            </a:r>
            <a:r>
              <a:rPr lang="en-US"/>
              <a:t> </a:t>
            </a:r>
          </a:p>
          <a:p>
            <a:endParaRPr lang="en-US"/>
          </a:p>
          <a:p>
            <a:r>
              <a:rPr lang="en-US"/>
              <a:t>Contacts: </a:t>
            </a:r>
          </a:p>
          <a:p>
            <a:r>
              <a:rPr lang="en-US"/>
              <a:t>Alisa </a:t>
            </a:r>
            <a:r>
              <a:rPr lang="en-US">
                <a:hlinkClick r:id="rId5"/>
              </a:rPr>
              <a:t>ahoffman@sone.org</a:t>
            </a:r>
            <a:endParaRPr lang="en-US"/>
          </a:p>
          <a:p>
            <a:r>
              <a:rPr lang="en-US"/>
              <a:t>Megan: </a:t>
            </a:r>
            <a:r>
              <a:rPr lang="en-US">
                <a:hlinkClick r:id="rId6"/>
              </a:rPr>
              <a:t>mloberg-simmering@sone.org</a:t>
            </a:r>
            <a:endParaRPr lang="en-US"/>
          </a:p>
          <a:p>
            <a:r>
              <a:rPr lang="en-US">
                <a:hlinkClick r:id="rId7"/>
              </a:rPr>
              <a:t>www.sone.org</a:t>
            </a:r>
            <a:r>
              <a:rPr lang="en-US"/>
              <a:t> </a:t>
            </a:r>
          </a:p>
          <a:p>
            <a:endParaRPr lang="en-US"/>
          </a:p>
          <a:p>
            <a:endParaRPr lang="en-US"/>
          </a:p>
        </p:txBody>
      </p:sp>
      <p:sp>
        <p:nvSpPr>
          <p:cNvPr id="5" name="Slide Number Placeholder 4">
            <a:extLst>
              <a:ext uri="{FF2B5EF4-FFF2-40B4-BE49-F238E27FC236}">
                <a16:creationId xmlns:a16="http://schemas.microsoft.com/office/drawing/2014/main" id="{0FE761F4-E167-419D-8B33-7ACCD2CC9490}"/>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E9107CE-9F4D-443F-901C-514E113E540C}" type="slidenum">
              <a:rPr kumimoji="0" lang="en-US" altLang="en-US" sz="900" b="0" i="0" u="none" strike="noStrike" kern="1200" cap="none" spc="0" normalizeH="0" baseline="0" noProof="0" smtClean="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24</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spTree>
    <p:extLst>
      <p:ext uri="{BB962C8B-B14F-4D97-AF65-F5344CB8AC3E}">
        <p14:creationId xmlns:p14="http://schemas.microsoft.com/office/powerpoint/2010/main" val="183649088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4B88F72-1EA4-FE40-A5CA-BD0111E6622B}" type="slidenum">
              <a:rPr kumimoji="0" lang="en-US" sz="900" b="0" i="0" u="none" strike="noStrike" kern="1200" cap="none" spc="20" normalizeH="0" baseline="0" noProof="0" smtClean="0">
                <a:ln>
                  <a:noFill/>
                </a:ln>
                <a:solidFill>
                  <a:srgbClr val="46473E"/>
                </a:solidFill>
                <a:effectLst/>
                <a:uLnTx/>
                <a:uFillTx/>
                <a:latin typeface="Ubuntu" charset="0"/>
                <a:ea typeface="MS PGothic" charset="0"/>
                <a:sym typeface="Ubuntu" charset="0"/>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0" lang="en-US" sz="900" b="0" i="0" u="none" strike="noStrike" kern="1200" cap="none" spc="20" normalizeH="0" baseline="0" noProof="0">
              <a:ln>
                <a:noFill/>
              </a:ln>
              <a:solidFill>
                <a:srgbClr val="46473E"/>
              </a:solidFill>
              <a:effectLst/>
              <a:uLnTx/>
              <a:uFillTx/>
              <a:latin typeface="Ubuntu"/>
              <a:ea typeface="MS PGothic" charset="0"/>
              <a:cs typeface="Ubuntu"/>
              <a:sym typeface="Ubuntu" charset="0"/>
            </a:endParaRPr>
          </a:p>
        </p:txBody>
      </p:sp>
      <p:sp>
        <p:nvSpPr>
          <p:cNvPr id="2" name="Title 1"/>
          <p:cNvSpPr>
            <a:spLocks noGrp="1"/>
          </p:cNvSpPr>
          <p:nvPr>
            <p:ph type="title"/>
          </p:nvPr>
        </p:nvSpPr>
        <p:spPr>
          <a:xfrm>
            <a:off x="544513" y="1753849"/>
            <a:ext cx="7902575" cy="2329953"/>
          </a:xfrm>
        </p:spPr>
        <p:txBody>
          <a:bodyPr/>
          <a:lstStyle/>
          <a:p>
            <a:pPr algn="ctr"/>
            <a:r>
              <a:rPr lang="en-US" b="1"/>
              <a:t>Questions </a:t>
            </a:r>
            <a:endParaRPr lang="en-US"/>
          </a:p>
        </p:txBody>
      </p:sp>
    </p:spTree>
    <p:extLst>
      <p:ext uri="{BB962C8B-B14F-4D97-AF65-F5344CB8AC3E}">
        <p14:creationId xmlns:p14="http://schemas.microsoft.com/office/powerpoint/2010/main" val="115860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Mission of Special Olympics</a:t>
            </a:r>
            <a:endParaRPr lang="en-US"/>
          </a:p>
        </p:txBody>
      </p:sp>
      <p:sp>
        <p:nvSpPr>
          <p:cNvPr id="4" name="Slide Number Placeholder 3"/>
          <p:cNvSpPr>
            <a:spLocks noGrp="1"/>
          </p:cNvSpPr>
          <p:nvPr>
            <p:ph type="sldNum" sz="quarter" idx="10"/>
          </p:nvPr>
        </p:nvSpPr>
        <p:spPr/>
        <p:txBody>
          <a:bodyPr/>
          <a:lstStyle/>
          <a:p>
            <a:fld id="{F4B88F72-1EA4-FE40-A5CA-BD0111E6622B}" type="slidenum">
              <a:rPr lang="en-US"/>
              <a:pPr/>
              <a:t>3</a:t>
            </a:fld>
            <a:r>
              <a:rPr lang="en-US"/>
              <a:t> /  </a:t>
            </a:r>
            <a:r>
              <a:rPr lang="en-US">
                <a:latin typeface="Ubuntu"/>
                <a:cs typeface="Ubuntu"/>
              </a:rPr>
              <a:t>Special Olympics</a:t>
            </a:r>
          </a:p>
        </p:txBody>
      </p:sp>
      <p:sp>
        <p:nvSpPr>
          <p:cNvPr id="7" name="Rectangle 5"/>
          <p:cNvSpPr>
            <a:spLocks noChangeArrowheads="1"/>
          </p:cNvSpPr>
          <p:nvPr/>
        </p:nvSpPr>
        <p:spPr bwMode="auto">
          <a:xfrm>
            <a:off x="466724" y="1477963"/>
            <a:ext cx="6661439" cy="601003"/>
          </a:xfrm>
          <a:prstGeom prst="rect">
            <a:avLst/>
          </a:prstGeom>
          <a:solidFill>
            <a:schemeClr val="accent1"/>
          </a:solidFill>
          <a:ln>
            <a:noFill/>
          </a:ln>
          <a:effectLst/>
        </p:spPr>
        <p:txBody>
          <a:bodyPr wrap="none" anchor="ctr"/>
          <a:lstStyle/>
          <a:p>
            <a:endParaRPr lang="en-US"/>
          </a:p>
        </p:txBody>
      </p:sp>
      <p:sp>
        <p:nvSpPr>
          <p:cNvPr id="8" name="Rectangle 6"/>
          <p:cNvSpPr>
            <a:spLocks noChangeArrowheads="1"/>
          </p:cNvSpPr>
          <p:nvPr/>
        </p:nvSpPr>
        <p:spPr bwMode="auto">
          <a:xfrm>
            <a:off x="466725" y="1477963"/>
            <a:ext cx="5705475" cy="56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lnSpc>
                <a:spcPct val="100000"/>
              </a:lnSpc>
              <a:spcBef>
                <a:spcPct val="0"/>
              </a:spcBef>
              <a:buClrTx/>
              <a:buSzTx/>
              <a:buFontTx/>
              <a:buNone/>
            </a:pPr>
            <a:r>
              <a:rPr lang="en-US" sz="3200" b="1">
                <a:solidFill>
                  <a:schemeClr val="bg1"/>
                </a:solidFill>
                <a:latin typeface="Ubuntu Light"/>
              </a:rPr>
              <a:t>Year-Round Sports Training</a:t>
            </a:r>
            <a:endParaRPr lang="en-US" sz="3600" b="1">
              <a:solidFill>
                <a:schemeClr val="bg1"/>
              </a:solidFill>
              <a:latin typeface="Ubuntu Light"/>
            </a:endParaRPr>
          </a:p>
        </p:txBody>
      </p:sp>
      <p:pic>
        <p:nvPicPr>
          <p:cNvPr id="3" name="Picture 2"/>
          <p:cNvPicPr>
            <a:picLocks noChangeAspect="1"/>
          </p:cNvPicPr>
          <p:nvPr/>
        </p:nvPicPr>
        <p:blipFill>
          <a:blip r:embed="rId3"/>
          <a:stretch>
            <a:fillRect/>
          </a:stretch>
        </p:blipFill>
        <p:spPr>
          <a:xfrm>
            <a:off x="6206330" y="2311400"/>
            <a:ext cx="2416969" cy="3222625"/>
          </a:xfrm>
          <a:prstGeom prst="rect">
            <a:avLst/>
          </a:prstGeom>
        </p:spPr>
      </p:pic>
      <p:pic>
        <p:nvPicPr>
          <p:cNvPr id="5" name="Picture 4"/>
          <p:cNvPicPr>
            <a:picLocks noChangeAspect="1"/>
          </p:cNvPicPr>
          <p:nvPr/>
        </p:nvPicPr>
        <p:blipFill>
          <a:blip r:embed="rId4"/>
          <a:stretch>
            <a:fillRect/>
          </a:stretch>
        </p:blipFill>
        <p:spPr>
          <a:xfrm>
            <a:off x="384462" y="2409824"/>
            <a:ext cx="3444588" cy="2583441"/>
          </a:xfrm>
          <a:prstGeom prst="rect">
            <a:avLst/>
          </a:prstGeom>
        </p:spPr>
      </p:pic>
      <p:pic>
        <p:nvPicPr>
          <p:cNvPr id="15" name="Picture 14"/>
          <p:cNvPicPr>
            <a:picLocks noChangeAspect="1"/>
          </p:cNvPicPr>
          <p:nvPr/>
        </p:nvPicPr>
        <p:blipFill>
          <a:blip r:embed="rId5"/>
          <a:stretch>
            <a:fillRect/>
          </a:stretch>
        </p:blipFill>
        <p:spPr>
          <a:xfrm>
            <a:off x="4001690" y="2311399"/>
            <a:ext cx="2103835" cy="3155753"/>
          </a:xfrm>
          <a:prstGeom prst="rect">
            <a:avLst/>
          </a:prstGeom>
        </p:spPr>
      </p:pic>
    </p:spTree>
    <p:extLst>
      <p:ext uri="{BB962C8B-B14F-4D97-AF65-F5344CB8AC3E}">
        <p14:creationId xmlns:p14="http://schemas.microsoft.com/office/powerpoint/2010/main" val="188681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Mission of Special Olympics</a:t>
            </a:r>
            <a:endParaRPr lang="en-US"/>
          </a:p>
        </p:txBody>
      </p:sp>
      <p:sp>
        <p:nvSpPr>
          <p:cNvPr id="4" name="Slide Number Placeholder 3"/>
          <p:cNvSpPr>
            <a:spLocks noGrp="1"/>
          </p:cNvSpPr>
          <p:nvPr>
            <p:ph type="sldNum" sz="quarter" idx="10"/>
          </p:nvPr>
        </p:nvSpPr>
        <p:spPr/>
        <p:txBody>
          <a:bodyPr/>
          <a:lstStyle/>
          <a:p>
            <a:fld id="{F4B88F72-1EA4-FE40-A5CA-BD0111E6622B}" type="slidenum">
              <a:rPr lang="en-US"/>
              <a:pPr/>
              <a:t>4</a:t>
            </a:fld>
            <a:r>
              <a:rPr lang="en-US"/>
              <a:t> /  </a:t>
            </a:r>
            <a:r>
              <a:rPr lang="en-US">
                <a:latin typeface="Ubuntu"/>
                <a:cs typeface="Ubuntu"/>
              </a:rPr>
              <a:t>Special Olympics</a:t>
            </a:r>
          </a:p>
        </p:txBody>
      </p:sp>
      <p:sp>
        <p:nvSpPr>
          <p:cNvPr id="7" name="Rectangle 6"/>
          <p:cNvSpPr>
            <a:spLocks noChangeArrowheads="1"/>
          </p:cNvSpPr>
          <p:nvPr/>
        </p:nvSpPr>
        <p:spPr bwMode="auto">
          <a:xfrm>
            <a:off x="466725" y="1477963"/>
            <a:ext cx="4692650" cy="766762"/>
          </a:xfrm>
          <a:prstGeom prst="rect">
            <a:avLst/>
          </a:prstGeom>
          <a:solidFill>
            <a:schemeClr val="accent1"/>
          </a:solidFill>
          <a:ln>
            <a:noFill/>
          </a:ln>
          <a:effectLst/>
        </p:spPr>
        <p:txBody>
          <a:bodyPr wrap="none" anchor="ctr"/>
          <a:lstStyle/>
          <a:p>
            <a:endParaRPr lang="en-US"/>
          </a:p>
        </p:txBody>
      </p:sp>
      <p:sp>
        <p:nvSpPr>
          <p:cNvPr id="8" name="Rectangle 7"/>
          <p:cNvSpPr>
            <a:spLocks noChangeArrowheads="1"/>
          </p:cNvSpPr>
          <p:nvPr/>
        </p:nvSpPr>
        <p:spPr bwMode="auto">
          <a:xfrm>
            <a:off x="520700" y="1512888"/>
            <a:ext cx="4443413"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lnSpc>
                <a:spcPct val="100000"/>
              </a:lnSpc>
              <a:spcBef>
                <a:spcPct val="0"/>
              </a:spcBef>
              <a:buClrTx/>
              <a:buSzTx/>
              <a:buFontTx/>
              <a:buNone/>
            </a:pPr>
            <a:r>
              <a:rPr lang="en-US" sz="3200" b="1">
                <a:solidFill>
                  <a:schemeClr val="bg1"/>
                </a:solidFill>
                <a:latin typeface="Ubuntu Light"/>
              </a:rPr>
              <a:t>Athletic Competition</a:t>
            </a:r>
          </a:p>
          <a:p>
            <a:pPr marL="342900" indent="-342900" algn="l" eaLnBrk="1" hangingPunct="1">
              <a:lnSpc>
                <a:spcPct val="100000"/>
              </a:lnSpc>
              <a:spcBef>
                <a:spcPct val="0"/>
              </a:spcBef>
              <a:buClrTx/>
              <a:buSzTx/>
              <a:buFontTx/>
              <a:buNone/>
            </a:pPr>
            <a:endParaRPr lang="en-US" sz="3600" b="1">
              <a:solidFill>
                <a:schemeClr val="bg1"/>
              </a:solidFill>
              <a:effectLst>
                <a:outerShdw blurRad="38100" dist="38100" dir="2700000" algn="tl">
                  <a:srgbClr val="C0C0C0"/>
                </a:outerShdw>
              </a:effectLst>
              <a:latin typeface="Tahoma" pitchFamily="34" charset="0"/>
            </a:endParaRPr>
          </a:p>
        </p:txBody>
      </p:sp>
      <p:pic>
        <p:nvPicPr>
          <p:cNvPr id="3" name="Picture 2"/>
          <p:cNvPicPr>
            <a:picLocks noChangeAspect="1"/>
          </p:cNvPicPr>
          <p:nvPr/>
        </p:nvPicPr>
        <p:blipFill>
          <a:blip r:embed="rId3"/>
          <a:stretch>
            <a:fillRect/>
          </a:stretch>
        </p:blipFill>
        <p:spPr>
          <a:xfrm>
            <a:off x="5159375" y="4401220"/>
            <a:ext cx="3649738" cy="2256755"/>
          </a:xfrm>
          <a:prstGeom prst="rect">
            <a:avLst/>
          </a:prstGeom>
        </p:spPr>
      </p:pic>
      <p:pic>
        <p:nvPicPr>
          <p:cNvPr id="11" name="Picture 10"/>
          <p:cNvPicPr>
            <a:picLocks noChangeAspect="1"/>
          </p:cNvPicPr>
          <p:nvPr/>
        </p:nvPicPr>
        <p:blipFill>
          <a:blip r:embed="rId4"/>
          <a:stretch>
            <a:fillRect/>
          </a:stretch>
        </p:blipFill>
        <p:spPr>
          <a:xfrm>
            <a:off x="3366882" y="2400917"/>
            <a:ext cx="2686050" cy="1790700"/>
          </a:xfrm>
          <a:prstGeom prst="rect">
            <a:avLst/>
          </a:prstGeom>
        </p:spPr>
      </p:pic>
      <p:pic>
        <p:nvPicPr>
          <p:cNvPr id="12" name="Picture 11"/>
          <p:cNvPicPr>
            <a:picLocks noChangeAspect="1"/>
          </p:cNvPicPr>
          <p:nvPr/>
        </p:nvPicPr>
        <p:blipFill>
          <a:blip r:embed="rId5"/>
          <a:stretch>
            <a:fillRect/>
          </a:stretch>
        </p:blipFill>
        <p:spPr>
          <a:xfrm>
            <a:off x="466725" y="2386013"/>
            <a:ext cx="2618964" cy="3928445"/>
          </a:xfrm>
          <a:prstGeom prst="rect">
            <a:avLst/>
          </a:prstGeom>
        </p:spPr>
      </p:pic>
      <p:pic>
        <p:nvPicPr>
          <p:cNvPr id="13" name="Picture 12"/>
          <p:cNvPicPr>
            <a:picLocks noChangeAspect="1"/>
          </p:cNvPicPr>
          <p:nvPr/>
        </p:nvPicPr>
        <p:blipFill>
          <a:blip r:embed="rId6"/>
          <a:stretch>
            <a:fillRect/>
          </a:stretch>
        </p:blipFill>
        <p:spPr>
          <a:xfrm>
            <a:off x="6334125" y="2386013"/>
            <a:ext cx="2476500" cy="1857375"/>
          </a:xfrm>
          <a:prstGeom prst="rect">
            <a:avLst/>
          </a:prstGeom>
        </p:spPr>
      </p:pic>
    </p:spTree>
    <p:extLst>
      <p:ext uri="{BB962C8B-B14F-4D97-AF65-F5344CB8AC3E}">
        <p14:creationId xmlns:p14="http://schemas.microsoft.com/office/powerpoint/2010/main" val="54228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Mission of Special Olympics</a:t>
            </a:r>
            <a:endParaRPr lang="en-US"/>
          </a:p>
        </p:txBody>
      </p:sp>
      <p:sp>
        <p:nvSpPr>
          <p:cNvPr id="4" name="Slide Number Placeholder 3"/>
          <p:cNvSpPr>
            <a:spLocks noGrp="1"/>
          </p:cNvSpPr>
          <p:nvPr>
            <p:ph type="sldNum" sz="quarter" idx="10"/>
          </p:nvPr>
        </p:nvSpPr>
        <p:spPr/>
        <p:txBody>
          <a:bodyPr/>
          <a:lstStyle/>
          <a:p>
            <a:fld id="{F4B88F72-1EA4-FE40-A5CA-BD0111E6622B}" type="slidenum">
              <a:rPr lang="en-US"/>
              <a:pPr/>
              <a:t>5</a:t>
            </a:fld>
            <a:r>
              <a:rPr lang="en-US"/>
              <a:t> /  </a:t>
            </a:r>
            <a:r>
              <a:rPr lang="en-US">
                <a:latin typeface="Ubuntu"/>
                <a:cs typeface="Ubuntu"/>
              </a:rPr>
              <a:t>Special Olympics</a:t>
            </a:r>
          </a:p>
        </p:txBody>
      </p:sp>
      <p:sp>
        <p:nvSpPr>
          <p:cNvPr id="5" name="Rectangle 6"/>
          <p:cNvSpPr>
            <a:spLocks noChangeArrowheads="1"/>
          </p:cNvSpPr>
          <p:nvPr/>
        </p:nvSpPr>
        <p:spPr bwMode="auto">
          <a:xfrm>
            <a:off x="466725" y="1477963"/>
            <a:ext cx="4665663" cy="766762"/>
          </a:xfrm>
          <a:prstGeom prst="rect">
            <a:avLst/>
          </a:prstGeom>
          <a:solidFill>
            <a:schemeClr val="accent1"/>
          </a:solidFill>
          <a:ln>
            <a:noFill/>
          </a:ln>
          <a:effectLst/>
        </p:spPr>
        <p:txBody>
          <a:bodyPr wrap="none" anchor="ctr"/>
          <a:lstStyle/>
          <a:p>
            <a:endParaRPr lang="en-US"/>
          </a:p>
        </p:txBody>
      </p:sp>
      <p:sp>
        <p:nvSpPr>
          <p:cNvPr id="6" name="Rectangle 7"/>
          <p:cNvSpPr>
            <a:spLocks noChangeArrowheads="1"/>
          </p:cNvSpPr>
          <p:nvPr/>
        </p:nvSpPr>
        <p:spPr bwMode="auto">
          <a:xfrm>
            <a:off x="520700" y="1512888"/>
            <a:ext cx="4808538"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eaLnBrk="1" hangingPunct="1">
              <a:lnSpc>
                <a:spcPct val="100000"/>
              </a:lnSpc>
              <a:spcBef>
                <a:spcPct val="0"/>
              </a:spcBef>
              <a:buClrTx/>
              <a:buSzTx/>
              <a:buFontTx/>
              <a:buNone/>
            </a:pPr>
            <a:r>
              <a:rPr lang="en-US" sz="3200" b="1">
                <a:solidFill>
                  <a:schemeClr val="bg1"/>
                </a:solidFill>
                <a:latin typeface="Ubuntu Light"/>
              </a:rPr>
              <a:t>Olympic-Type Sports</a:t>
            </a:r>
            <a:endParaRPr lang="en-US" sz="3600" b="1">
              <a:solidFill>
                <a:schemeClr val="bg1"/>
              </a:solidFill>
              <a:latin typeface="Ubuntu Light"/>
            </a:endParaRPr>
          </a:p>
        </p:txBody>
      </p:sp>
      <p:pic>
        <p:nvPicPr>
          <p:cNvPr id="3" name="Picture 2"/>
          <p:cNvPicPr>
            <a:picLocks noChangeAspect="1"/>
          </p:cNvPicPr>
          <p:nvPr/>
        </p:nvPicPr>
        <p:blipFill>
          <a:blip r:embed="rId3"/>
          <a:stretch>
            <a:fillRect/>
          </a:stretch>
        </p:blipFill>
        <p:spPr>
          <a:xfrm>
            <a:off x="466725" y="2398712"/>
            <a:ext cx="2938463" cy="3917950"/>
          </a:xfrm>
          <a:prstGeom prst="rect">
            <a:avLst/>
          </a:prstGeom>
        </p:spPr>
      </p:pic>
      <p:pic>
        <p:nvPicPr>
          <p:cNvPr id="12" name="Picture 11"/>
          <p:cNvPicPr>
            <a:picLocks noChangeAspect="1"/>
          </p:cNvPicPr>
          <p:nvPr/>
        </p:nvPicPr>
        <p:blipFill>
          <a:blip r:embed="rId4"/>
          <a:stretch>
            <a:fillRect/>
          </a:stretch>
        </p:blipFill>
        <p:spPr>
          <a:xfrm>
            <a:off x="3586955" y="4357687"/>
            <a:ext cx="2740026" cy="2055020"/>
          </a:xfrm>
          <a:prstGeom prst="rect">
            <a:avLst/>
          </a:prstGeom>
        </p:spPr>
      </p:pic>
      <p:pic>
        <p:nvPicPr>
          <p:cNvPr id="13" name="Picture 12"/>
          <p:cNvPicPr>
            <a:picLocks noChangeAspect="1"/>
          </p:cNvPicPr>
          <p:nvPr/>
        </p:nvPicPr>
        <p:blipFill>
          <a:blip r:embed="rId5"/>
          <a:stretch>
            <a:fillRect/>
          </a:stretch>
        </p:blipFill>
        <p:spPr>
          <a:xfrm>
            <a:off x="6508749" y="4183856"/>
            <a:ext cx="2474119" cy="2474119"/>
          </a:xfrm>
          <a:prstGeom prst="rect">
            <a:avLst/>
          </a:prstGeom>
        </p:spPr>
      </p:pic>
      <p:pic>
        <p:nvPicPr>
          <p:cNvPr id="14" name="Picture 13"/>
          <p:cNvPicPr>
            <a:picLocks noChangeAspect="1"/>
          </p:cNvPicPr>
          <p:nvPr/>
        </p:nvPicPr>
        <p:blipFill>
          <a:blip r:embed="rId6"/>
          <a:stretch>
            <a:fillRect/>
          </a:stretch>
        </p:blipFill>
        <p:spPr>
          <a:xfrm>
            <a:off x="5299075" y="1477963"/>
            <a:ext cx="3683793" cy="2455862"/>
          </a:xfrm>
          <a:prstGeom prst="rect">
            <a:avLst/>
          </a:prstGeom>
        </p:spPr>
      </p:pic>
    </p:spTree>
    <p:extLst>
      <p:ext uri="{BB962C8B-B14F-4D97-AF65-F5344CB8AC3E}">
        <p14:creationId xmlns:p14="http://schemas.microsoft.com/office/powerpoint/2010/main" val="38587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Ubuntu Light"/>
              </a:rPr>
              <a:t>The Mission of Special Olympics</a:t>
            </a:r>
            <a:endParaRPr lang="en-US">
              <a:latin typeface="Ubuntu Light"/>
            </a:endParaRPr>
          </a:p>
        </p:txBody>
      </p:sp>
      <p:sp>
        <p:nvSpPr>
          <p:cNvPr id="4" name="Slide Number Placeholder 3"/>
          <p:cNvSpPr>
            <a:spLocks noGrp="1"/>
          </p:cNvSpPr>
          <p:nvPr>
            <p:ph type="sldNum" sz="quarter" idx="10"/>
          </p:nvPr>
        </p:nvSpPr>
        <p:spPr/>
        <p:txBody>
          <a:bodyPr/>
          <a:lstStyle/>
          <a:p>
            <a:fld id="{F4B88F72-1EA4-FE40-A5CA-BD0111E6622B}" type="slidenum">
              <a:rPr lang="en-US"/>
              <a:pPr/>
              <a:t>6</a:t>
            </a:fld>
            <a:r>
              <a:rPr lang="en-US"/>
              <a:t> /  </a:t>
            </a:r>
            <a:r>
              <a:rPr lang="en-US">
                <a:latin typeface="Ubuntu"/>
                <a:cs typeface="Ubuntu"/>
              </a:rPr>
              <a:t>Special Olympics</a:t>
            </a:r>
          </a:p>
        </p:txBody>
      </p:sp>
      <p:sp>
        <p:nvSpPr>
          <p:cNvPr id="6" name="Rectangle 5"/>
          <p:cNvSpPr>
            <a:spLocks noChangeArrowheads="1"/>
          </p:cNvSpPr>
          <p:nvPr/>
        </p:nvSpPr>
        <p:spPr bwMode="auto">
          <a:xfrm>
            <a:off x="544513" y="1404848"/>
            <a:ext cx="3143250" cy="3361470"/>
          </a:xfrm>
          <a:prstGeom prst="rect">
            <a:avLst/>
          </a:prstGeom>
          <a:solidFill>
            <a:schemeClr val="accent1"/>
          </a:solidFill>
          <a:ln>
            <a:noFill/>
          </a:ln>
          <a:effectLst/>
        </p:spPr>
        <p:txBody>
          <a:bodyPr wrap="none" anchor="ctr"/>
          <a:lstStyle/>
          <a:p>
            <a:endParaRPr lang="en-US"/>
          </a:p>
        </p:txBody>
      </p:sp>
      <p:sp>
        <p:nvSpPr>
          <p:cNvPr id="8" name="Rectangle 8"/>
          <p:cNvSpPr>
            <a:spLocks noChangeArrowheads="1"/>
          </p:cNvSpPr>
          <p:nvPr/>
        </p:nvSpPr>
        <p:spPr bwMode="auto">
          <a:xfrm>
            <a:off x="520700" y="1512888"/>
            <a:ext cx="3167063" cy="160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ct val="100000"/>
              </a:lnSpc>
              <a:spcBef>
                <a:spcPct val="0"/>
              </a:spcBef>
              <a:buClrTx/>
              <a:buSzTx/>
              <a:buFontTx/>
              <a:buNone/>
            </a:pPr>
            <a:r>
              <a:rPr lang="en-US" sz="3200" b="1">
                <a:solidFill>
                  <a:schemeClr val="bg1"/>
                </a:solidFill>
                <a:latin typeface="Ubuntu Light"/>
              </a:rPr>
              <a:t>Children and adults (eight years old or older) with intellectual disabilities</a:t>
            </a:r>
          </a:p>
        </p:txBody>
      </p:sp>
      <p:pic>
        <p:nvPicPr>
          <p:cNvPr id="10" name="Picture 9"/>
          <p:cNvPicPr>
            <a:picLocks noChangeAspect="1"/>
          </p:cNvPicPr>
          <p:nvPr/>
        </p:nvPicPr>
        <p:blipFill>
          <a:blip r:embed="rId3"/>
          <a:stretch>
            <a:fillRect/>
          </a:stretch>
        </p:blipFill>
        <p:spPr>
          <a:xfrm>
            <a:off x="4572000" y="1228725"/>
            <a:ext cx="3971925" cy="2647950"/>
          </a:xfrm>
          <a:prstGeom prst="rect">
            <a:avLst/>
          </a:prstGeom>
        </p:spPr>
      </p:pic>
      <p:pic>
        <p:nvPicPr>
          <p:cNvPr id="12" name="Picture 11"/>
          <p:cNvPicPr>
            <a:picLocks noChangeAspect="1"/>
          </p:cNvPicPr>
          <p:nvPr/>
        </p:nvPicPr>
        <p:blipFill>
          <a:blip r:embed="rId4"/>
          <a:stretch>
            <a:fillRect/>
          </a:stretch>
        </p:blipFill>
        <p:spPr>
          <a:xfrm>
            <a:off x="3886200" y="4064817"/>
            <a:ext cx="1845460" cy="2499495"/>
          </a:xfrm>
          <a:prstGeom prst="rect">
            <a:avLst/>
          </a:prstGeom>
        </p:spPr>
      </p:pic>
      <p:pic>
        <p:nvPicPr>
          <p:cNvPr id="3" name="Picture 2">
            <a:extLst>
              <a:ext uri="{FF2B5EF4-FFF2-40B4-BE49-F238E27FC236}">
                <a16:creationId xmlns:a16="http://schemas.microsoft.com/office/drawing/2014/main" id="{6CC24775-4936-4795-82E4-90695E09AD12}"/>
              </a:ext>
            </a:extLst>
          </p:cNvPr>
          <p:cNvPicPr>
            <a:picLocks noChangeAspect="1"/>
          </p:cNvPicPr>
          <p:nvPr/>
        </p:nvPicPr>
        <p:blipFill>
          <a:blip r:embed="rId5"/>
          <a:stretch>
            <a:fillRect/>
          </a:stretch>
        </p:blipFill>
        <p:spPr>
          <a:xfrm>
            <a:off x="5873843" y="3990589"/>
            <a:ext cx="2660266" cy="2647950"/>
          </a:xfrm>
          <a:prstGeom prst="rect">
            <a:avLst/>
          </a:prstGeom>
        </p:spPr>
      </p:pic>
    </p:spTree>
    <p:extLst>
      <p:ext uri="{BB962C8B-B14F-4D97-AF65-F5344CB8AC3E}">
        <p14:creationId xmlns:p14="http://schemas.microsoft.com/office/powerpoint/2010/main" val="79161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8922120-4919-4931-9651-1511793A6567}" type="slidenum">
              <a:rPr kumimoji="0" lang="en-US" altLang="en-US" sz="900" b="0" i="0" u="none" strike="noStrike" kern="1200" cap="none" spc="0" normalizeH="0" baseline="0" noProof="0" smtClean="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7</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pic>
        <p:nvPicPr>
          <p:cNvPr id="7" name="Picture 6"/>
          <p:cNvPicPr>
            <a:picLocks noChangeAspect="1"/>
          </p:cNvPicPr>
          <p:nvPr/>
        </p:nvPicPr>
        <p:blipFill>
          <a:blip r:embed="rId2"/>
          <a:stretch>
            <a:fillRect/>
          </a:stretch>
        </p:blipFill>
        <p:spPr>
          <a:xfrm>
            <a:off x="4014789" y="0"/>
            <a:ext cx="5114922" cy="1704974"/>
          </a:xfrm>
          <a:prstGeom prst="rect">
            <a:avLst/>
          </a:prstGeom>
        </p:spPr>
      </p:pic>
      <p:pic>
        <p:nvPicPr>
          <p:cNvPr id="11" name="Picture 10"/>
          <p:cNvPicPr>
            <a:picLocks noChangeAspect="1"/>
          </p:cNvPicPr>
          <p:nvPr/>
        </p:nvPicPr>
        <p:blipFill>
          <a:blip r:embed="rId3"/>
          <a:stretch>
            <a:fillRect/>
          </a:stretch>
        </p:blipFill>
        <p:spPr>
          <a:xfrm>
            <a:off x="4978071" y="1768205"/>
            <a:ext cx="3330481" cy="4254347"/>
          </a:xfrm>
          <a:prstGeom prst="rect">
            <a:avLst/>
          </a:prstGeom>
        </p:spPr>
      </p:pic>
      <p:pic>
        <p:nvPicPr>
          <p:cNvPr id="15" name="Content Placeholder 14"/>
          <p:cNvPicPr>
            <a:picLocks noGrp="1" noChangeAspect="1"/>
          </p:cNvPicPr>
          <p:nvPr>
            <p:ph idx="1"/>
          </p:nvPr>
        </p:nvPicPr>
        <p:blipFill>
          <a:blip r:embed="rId4"/>
          <a:stretch>
            <a:fillRect/>
          </a:stretch>
        </p:blipFill>
        <p:spPr>
          <a:xfrm>
            <a:off x="397239" y="1658926"/>
            <a:ext cx="3713224" cy="3260188"/>
          </a:xfrm>
        </p:spPr>
      </p:pic>
      <p:sp>
        <p:nvSpPr>
          <p:cNvPr id="2" name="TextBox 1">
            <a:extLst>
              <a:ext uri="{FF2B5EF4-FFF2-40B4-BE49-F238E27FC236}">
                <a16:creationId xmlns:a16="http://schemas.microsoft.com/office/drawing/2014/main" id="{EBCD93BD-2F72-46C0-A5F3-0C938D6969F6}"/>
              </a:ext>
            </a:extLst>
          </p:cNvPr>
          <p:cNvSpPr txBox="1"/>
          <p:nvPr/>
        </p:nvSpPr>
        <p:spPr>
          <a:xfrm>
            <a:off x="397239" y="359764"/>
            <a:ext cx="3710066" cy="120032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Ubuntu Light" panose="020B0304030602030204" pitchFamily="34" charset="0"/>
              </a:rPr>
              <a:t>Open to participants 2-7 years old with and without disabilities</a:t>
            </a:r>
          </a:p>
        </p:txBody>
      </p:sp>
      <p:pic>
        <p:nvPicPr>
          <p:cNvPr id="3" name="Picture 2">
            <a:extLst>
              <a:ext uri="{FF2B5EF4-FFF2-40B4-BE49-F238E27FC236}">
                <a16:creationId xmlns:a16="http://schemas.microsoft.com/office/drawing/2014/main" id="{363A60C2-789B-4151-9953-A8E06907AAF3}"/>
              </a:ext>
            </a:extLst>
          </p:cNvPr>
          <p:cNvPicPr>
            <a:picLocks noChangeAspect="1"/>
          </p:cNvPicPr>
          <p:nvPr/>
        </p:nvPicPr>
        <p:blipFill>
          <a:blip r:embed="rId5"/>
          <a:stretch>
            <a:fillRect/>
          </a:stretch>
        </p:blipFill>
        <p:spPr>
          <a:xfrm>
            <a:off x="3106069" y="4598530"/>
            <a:ext cx="3330482" cy="1874861"/>
          </a:xfrm>
          <a:prstGeom prst="rect">
            <a:avLst/>
          </a:prstGeom>
        </p:spPr>
      </p:pic>
    </p:spTree>
    <p:extLst>
      <p:ext uri="{BB962C8B-B14F-4D97-AF65-F5344CB8AC3E}">
        <p14:creationId xmlns:p14="http://schemas.microsoft.com/office/powerpoint/2010/main" val="291806703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D1EB-5E56-4EF7-8069-BF9454074D72}"/>
              </a:ext>
            </a:extLst>
          </p:cNvPr>
          <p:cNvSpPr>
            <a:spLocks noGrp="1"/>
          </p:cNvSpPr>
          <p:nvPr>
            <p:ph type="title"/>
          </p:nvPr>
        </p:nvSpPr>
        <p:spPr>
          <a:xfrm>
            <a:off x="146948" y="96937"/>
            <a:ext cx="7051675" cy="1046162"/>
          </a:xfrm>
        </p:spPr>
        <p:txBody>
          <a:bodyPr/>
          <a:lstStyle/>
          <a:p>
            <a:r>
              <a:rPr lang="en-US"/>
              <a:t>Young Athletes</a:t>
            </a:r>
          </a:p>
        </p:txBody>
      </p:sp>
      <p:sp>
        <p:nvSpPr>
          <p:cNvPr id="3" name="Content Placeholder 2">
            <a:extLst>
              <a:ext uri="{FF2B5EF4-FFF2-40B4-BE49-F238E27FC236}">
                <a16:creationId xmlns:a16="http://schemas.microsoft.com/office/drawing/2014/main" id="{EA8834BB-4203-42F8-9525-F5E3CFD6202C}"/>
              </a:ext>
            </a:extLst>
          </p:cNvPr>
          <p:cNvSpPr>
            <a:spLocks noGrp="1"/>
          </p:cNvSpPr>
          <p:nvPr>
            <p:ph sz="half" idx="1"/>
          </p:nvPr>
        </p:nvSpPr>
        <p:spPr>
          <a:xfrm>
            <a:off x="147146" y="846767"/>
            <a:ext cx="6770422" cy="4464844"/>
          </a:xfrm>
        </p:spPr>
        <p:txBody>
          <a:bodyPr/>
          <a:lstStyle/>
          <a:p>
            <a:pPr marL="239395" indent="-239395"/>
            <a:r>
              <a:rPr lang="en-US" b="1">
                <a:ea typeface="+mn-lt"/>
                <a:cs typeface="+mn-lt"/>
              </a:rPr>
              <a:t>Children of all abilities take part, and they all benefit.</a:t>
            </a:r>
            <a:endParaRPr lang="en-US"/>
          </a:p>
        </p:txBody>
      </p:sp>
      <p:sp>
        <p:nvSpPr>
          <p:cNvPr id="5" name="Slide Number Placeholder 4">
            <a:extLst>
              <a:ext uri="{FF2B5EF4-FFF2-40B4-BE49-F238E27FC236}">
                <a16:creationId xmlns:a16="http://schemas.microsoft.com/office/drawing/2014/main" id="{0C76C5C9-322C-43B2-960B-4F290A1D4F05}"/>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E9107CE-9F4D-443F-901C-514E113E540C}" type="slidenum">
              <a:rPr kumimoji="0" lang="en-US" alt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8</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pic>
        <p:nvPicPr>
          <p:cNvPr id="6" name="Picture 6" descr="A picture containing device&#10;&#10;Description generated with very high confidence">
            <a:extLst>
              <a:ext uri="{FF2B5EF4-FFF2-40B4-BE49-F238E27FC236}">
                <a16:creationId xmlns:a16="http://schemas.microsoft.com/office/drawing/2014/main" id="{A507A629-DFD9-43E0-BE58-2F7E47EC8E4B}"/>
              </a:ext>
            </a:extLst>
          </p:cNvPr>
          <p:cNvPicPr>
            <a:picLocks noChangeAspect="1"/>
          </p:cNvPicPr>
          <p:nvPr/>
        </p:nvPicPr>
        <p:blipFill>
          <a:blip r:embed="rId2"/>
          <a:stretch>
            <a:fillRect/>
          </a:stretch>
        </p:blipFill>
        <p:spPr>
          <a:xfrm>
            <a:off x="5681" y="2027345"/>
            <a:ext cx="5810130" cy="4308381"/>
          </a:xfrm>
          <a:prstGeom prst="rect">
            <a:avLst/>
          </a:prstGeom>
          <a:ln>
            <a:noFill/>
          </a:ln>
          <a:effectLst>
            <a:softEdge rad="112500"/>
          </a:effectLst>
        </p:spPr>
      </p:pic>
      <p:sp>
        <p:nvSpPr>
          <p:cNvPr id="10" name="TextBox 9">
            <a:extLst>
              <a:ext uri="{FF2B5EF4-FFF2-40B4-BE49-F238E27FC236}">
                <a16:creationId xmlns:a16="http://schemas.microsoft.com/office/drawing/2014/main" id="{7D41A13F-DDB1-4908-A12B-1132AF8A7AA3}"/>
              </a:ext>
            </a:extLst>
          </p:cNvPr>
          <p:cNvSpPr txBox="1"/>
          <p:nvPr/>
        </p:nvSpPr>
        <p:spPr>
          <a:xfrm>
            <a:off x="5827170" y="2831232"/>
            <a:ext cx="292778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Ubuntu Light"/>
              </a:rPr>
              <a:t>“When my baby was born and I found out that he had an intellectual disability, my world fell apart. At Young Athletes, I see him move about, smiling, mixing freely with others and not holding on to the tail end of my skirt. It makes me cry tears of happiness and restores my hope that he can be independent one day. Now I dare to dream and plan to play baseball with my son when he grows up.” - Misae, Japan</a:t>
            </a:r>
          </a:p>
        </p:txBody>
      </p:sp>
    </p:spTree>
    <p:extLst>
      <p:ext uri="{BB962C8B-B14F-4D97-AF65-F5344CB8AC3E}">
        <p14:creationId xmlns:p14="http://schemas.microsoft.com/office/powerpoint/2010/main" val="176368346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E895BA-695B-4F90-848E-3FB6029307CE}"/>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A10BD542-6DA4-49C2-86E4-44E62FC44723}" type="slidenum">
              <a:rPr kumimoji="0" lang="en-US" altLang="en-US" sz="900" b="0" i="0" u="none" strike="noStrike" kern="1200" cap="none" spc="0" normalizeH="0" baseline="0" noProof="0">
                <a:ln>
                  <a:noFill/>
                </a:ln>
                <a:solidFill>
                  <a:srgbClr val="000000"/>
                </a:solidFill>
                <a:effectLst/>
                <a:uLnTx/>
                <a:uFillTx/>
                <a:latin typeface="Ubuntu" pitchFamily="34" charset="0"/>
                <a:ea typeface="MS PGothic" panose="020B0600070205080204" pitchFamily="34" charset="-128"/>
                <a:sym typeface="Ubuntu"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9</a:t>
            </a:fld>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sym typeface="Ubuntu" pitchFamily="34" charset="0"/>
              </a:rPr>
              <a:t> /  </a:t>
            </a:r>
            <a:r>
              <a:rPr kumimoji="0" lang="en-US" altLang="en-US" sz="900" b="0" i="0" u="none" strike="noStrike" kern="1200" cap="none" spc="0" normalizeH="0" baseline="0" noProof="0">
                <a:ln>
                  <a:noFill/>
                </a:ln>
                <a:solidFill>
                  <a:srgbClr val="2E3333"/>
                </a:solidFill>
                <a:effectLst/>
                <a:uLnTx/>
                <a:uFillTx/>
                <a:latin typeface="Ubuntu" pitchFamily="34" charset="0"/>
                <a:ea typeface="MS PGothic" panose="020B0600070205080204" pitchFamily="34" charset="-128"/>
                <a:cs typeface="Ubuntu" pitchFamily="34" charset="0"/>
                <a:sym typeface="Ubuntu" pitchFamily="34" charset="0"/>
              </a:rPr>
              <a:t>Special Olympics</a:t>
            </a:r>
          </a:p>
        </p:txBody>
      </p:sp>
      <p:pic>
        <p:nvPicPr>
          <p:cNvPr id="3" name="Picture 3" descr="A screenshot of a cell phone&#10;&#10;Description generated with very high confidence">
            <a:extLst>
              <a:ext uri="{FF2B5EF4-FFF2-40B4-BE49-F238E27FC236}">
                <a16:creationId xmlns:a16="http://schemas.microsoft.com/office/drawing/2014/main" id="{4D3C96C0-EE48-445B-9270-D09D96728D5D}"/>
              </a:ext>
            </a:extLst>
          </p:cNvPr>
          <p:cNvPicPr>
            <a:picLocks noChangeAspect="1"/>
          </p:cNvPicPr>
          <p:nvPr/>
        </p:nvPicPr>
        <p:blipFill>
          <a:blip r:embed="rId2"/>
          <a:stretch>
            <a:fillRect/>
          </a:stretch>
        </p:blipFill>
        <p:spPr>
          <a:xfrm>
            <a:off x="488437" y="756434"/>
            <a:ext cx="5171187" cy="4990163"/>
          </a:xfrm>
          <a:prstGeom prst="rect">
            <a:avLst/>
          </a:prstGeom>
        </p:spPr>
      </p:pic>
      <p:pic>
        <p:nvPicPr>
          <p:cNvPr id="5" name="Picture 5" descr="A picture containing person, child, sitting, little&#10;&#10;Description generated with very high confidence">
            <a:extLst>
              <a:ext uri="{FF2B5EF4-FFF2-40B4-BE49-F238E27FC236}">
                <a16:creationId xmlns:a16="http://schemas.microsoft.com/office/drawing/2014/main" id="{B971BC5E-A982-4FCA-ABC2-30C69BB0F689}"/>
              </a:ext>
            </a:extLst>
          </p:cNvPr>
          <p:cNvPicPr>
            <a:picLocks noChangeAspect="1"/>
          </p:cNvPicPr>
          <p:nvPr/>
        </p:nvPicPr>
        <p:blipFill>
          <a:blip r:embed="rId3"/>
          <a:stretch>
            <a:fillRect/>
          </a:stretch>
        </p:blipFill>
        <p:spPr>
          <a:xfrm>
            <a:off x="5957041" y="2550097"/>
            <a:ext cx="2682240" cy="4114800"/>
          </a:xfrm>
          <a:prstGeom prst="rect">
            <a:avLst/>
          </a:prstGeom>
        </p:spPr>
      </p:pic>
    </p:spTree>
    <p:extLst>
      <p:ext uri="{BB962C8B-B14F-4D97-AF65-F5344CB8AC3E}">
        <p14:creationId xmlns:p14="http://schemas.microsoft.com/office/powerpoint/2010/main" val="149566992"/>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Gallup Corporate">
      <a:dk1>
        <a:srgbClr val="404545"/>
      </a:dk1>
      <a:lt1>
        <a:srgbClr val="FFFFFF"/>
      </a:lt1>
      <a:dk2>
        <a:srgbClr val="404545"/>
      </a:dk2>
      <a:lt2>
        <a:srgbClr val="8E908F"/>
      </a:lt2>
      <a:accent1>
        <a:srgbClr val="8E908F"/>
      </a:accent1>
      <a:accent2>
        <a:srgbClr val="C3E76F"/>
      </a:accent2>
      <a:accent3>
        <a:srgbClr val="61C250"/>
      </a:accent3>
      <a:accent4>
        <a:srgbClr val="007934"/>
      </a:accent4>
      <a:accent5>
        <a:srgbClr val="404545"/>
      </a:accent5>
      <a:accent6>
        <a:srgbClr val="202323"/>
      </a:accent6>
      <a:hlink>
        <a:srgbClr val="61C250"/>
      </a:hlink>
      <a:folHlink>
        <a:srgbClr val="007934"/>
      </a:folHlink>
    </a:clrScheme>
    <a:fontScheme name="Custom 8">
      <a:majorFont>
        <a:latin typeface="Arial Black"/>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F8895DD22C7E49B8E7220CE4CD9657" ma:contentTypeVersion="15" ma:contentTypeDescription="Create a new document." ma:contentTypeScope="" ma:versionID="9eaa99846e0321b1ae14031e2fdd1130">
  <xsd:schema xmlns:xsd="http://www.w3.org/2001/XMLSchema" xmlns:xs="http://www.w3.org/2001/XMLSchema" xmlns:p="http://schemas.microsoft.com/office/2006/metadata/properties" xmlns:ns2="1eb41bd2-bee6-46d3-84b4-924092a433d2" xmlns:ns3="62b6f60d-8248-4b8a-bf00-5005dec91aa6" targetNamespace="http://schemas.microsoft.com/office/2006/metadata/properties" ma:root="true" ma:fieldsID="c720c84926002fb03f1e587a9aba8b73" ns2:_="" ns3:_="">
    <xsd:import namespace="1eb41bd2-bee6-46d3-84b4-924092a433d2"/>
    <xsd:import namespace="62b6f60d-8248-4b8a-bf00-5005dec91aa6"/>
    <xsd:element name="properties">
      <xsd:complexType>
        <xsd:sequence>
          <xsd:element name="documentManagement">
            <xsd:complexType>
              <xsd:all>
                <xsd:element ref="ns2:MigrationSourceURL" minOccurs="0"/>
                <xsd:element ref="ns3:SharedWithUsers" minOccurs="0"/>
                <xsd:element ref="ns3:SharedWithDetails" minOccurs="0"/>
                <xsd:element ref="ns3:LastSharedByUser" minOccurs="0"/>
                <xsd:element ref="ns3:LastSharedByTime"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b41bd2-bee6-46d3-84b4-924092a433d2" elementFormDefault="qualified">
    <xsd:import namespace="http://schemas.microsoft.com/office/2006/documentManagement/types"/>
    <xsd:import namespace="http://schemas.microsoft.com/office/infopath/2007/PartnerControls"/>
    <xsd:element name="MigrationSourceURL" ma:index="8"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b6f60d-8248-4b8a-bf00-5005dec91aa6"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SourceURL xmlns="1eb41bd2-bee6-46d3-84b4-924092a433d2">C:\Data\Sharepoint Staging\Health\ALPS and Global Messenger\2015 ALP's\Hastings ALPS 2015\Hastings ALPS Power Point.pptx</MigrationSourceURL>
    <SharedWithUsers xmlns="62b6f60d-8248-4b8a-bf00-5005dec91aa6">
      <UserInfo>
        <DisplayName>Alisa Hoffman</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D530C1-A434-4ACB-B4A5-BB48B4FF2A5A}">
  <ds:schemaRefs>
    <ds:schemaRef ds:uri="1eb41bd2-bee6-46d3-84b4-924092a433d2"/>
    <ds:schemaRef ds:uri="62b6f60d-8248-4b8a-bf00-5005dec91a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448698-CF62-4991-98F1-106A07940C72}">
  <ds:schemaRefs>
    <ds:schemaRef ds:uri="1eb41bd2-bee6-46d3-84b4-924092a433d2"/>
    <ds:schemaRef ds:uri="62b6f60d-8248-4b8a-bf00-5005dec91aa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630DCA2-A396-4D85-BCC0-D4CC1D5AB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SO_AP_Presentation.potx</Template>
  <TotalTime>310</TotalTime>
  <Words>632</Words>
  <Application>Microsoft Office PowerPoint</Application>
  <PresentationFormat>On-screen Show (4:3)</PresentationFormat>
  <Paragraphs>110</Paragraphs>
  <Slides>25</Slides>
  <Notes>14</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25</vt:i4>
      </vt:variant>
    </vt:vector>
  </HeadingPairs>
  <TitlesOfParts>
    <vt:vector size="47" baseType="lpstr">
      <vt:lpstr>Arial</vt:lpstr>
      <vt:lpstr>Arial Black</vt:lpstr>
      <vt:lpstr>Calibri</vt:lpstr>
      <vt:lpstr>Calibri Light</vt:lpstr>
      <vt:lpstr>Georgia</vt:lpstr>
      <vt:lpstr>Gill Sans</vt:lpstr>
      <vt:lpstr>Helvetica Neue</vt:lpstr>
      <vt:lpstr>Monotype Sorts</vt:lpstr>
      <vt:lpstr>Tahoma</vt:lpstr>
      <vt:lpstr>Times</vt:lpstr>
      <vt:lpstr>Ubuntu</vt:lpstr>
      <vt:lpstr>Ubuntu Light</vt:lpstr>
      <vt:lpstr>Wingdings</vt:lpstr>
      <vt:lpstr>SO_AP_Presentation</vt:lpstr>
      <vt:lpstr>Body White copy</vt:lpstr>
      <vt:lpstr>1_Body White copy</vt:lpstr>
      <vt:lpstr>1_SO_AP_Presentation</vt:lpstr>
      <vt:lpstr>Default Design</vt:lpstr>
      <vt:lpstr>3_SO_AP_Presentation</vt:lpstr>
      <vt:lpstr>2_Body White copy</vt:lpstr>
      <vt:lpstr>3_Body White copy</vt:lpstr>
      <vt:lpstr>Office Theme</vt:lpstr>
      <vt:lpstr>Special Olympics Nebraska </vt:lpstr>
      <vt:lpstr>PowerPoint Presentation</vt:lpstr>
      <vt:lpstr>The Mission of Special Olympics</vt:lpstr>
      <vt:lpstr>The Mission of Special Olympics</vt:lpstr>
      <vt:lpstr>The Mission of Special Olympics</vt:lpstr>
      <vt:lpstr>The Mission of Special Olympics</vt:lpstr>
      <vt:lpstr>PowerPoint Presentation</vt:lpstr>
      <vt:lpstr>Young Athletes</vt:lpstr>
      <vt:lpstr>PowerPoint Presentation</vt:lpstr>
      <vt:lpstr>The Mission of Special Olympics</vt:lpstr>
      <vt:lpstr>The Mission of Special Olympics</vt:lpstr>
      <vt:lpstr>The Mission of Special Olympics</vt:lpstr>
      <vt:lpstr>The Mission of Special Olympics</vt:lpstr>
      <vt:lpstr>Health</vt:lpstr>
      <vt:lpstr>Athlete Leadership </vt:lpstr>
      <vt:lpstr>What makes Special Olympics Unique? </vt:lpstr>
      <vt:lpstr>Sports, Health &amp; Education </vt:lpstr>
      <vt:lpstr>Sports </vt:lpstr>
      <vt:lpstr>Inclusive Sports Data</vt:lpstr>
      <vt:lpstr>Education  Unified Schools in Nebraska</vt:lpstr>
      <vt:lpstr>PowerPoint Presentation</vt:lpstr>
      <vt:lpstr>Inclusive Sports Data</vt:lpstr>
      <vt:lpstr>At Home Resources for Covid 19 </vt:lpstr>
      <vt:lpstr>At Home Resources </vt:lpstr>
      <vt:lpstr>Questions </vt:lpstr>
    </vt:vector>
  </TitlesOfParts>
  <Company>Zero-G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Mary Sweeney</cp:lastModifiedBy>
  <cp:revision>6</cp:revision>
  <cp:lastPrinted>2017-06-27T19:56:21Z</cp:lastPrinted>
  <dcterms:created xsi:type="dcterms:W3CDTF">2012-07-11T16:39:32Z</dcterms:created>
  <dcterms:modified xsi:type="dcterms:W3CDTF">2020-04-28T01:57:01Z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0x010100A4F8895DD22C7E49B8E7220CE4CD9657</vt:lpwstr>
  </property>
  <property fmtid="{D5CDD505-2E9C-101B-9397-08002B2CF9AE}" pid="3" name="AuthorIds_UIVersion_1024">
    <vt:lpwstr>28</vt:lpwstr>
  </property>
</Properties>
</file>