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88825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A601-0ABD-4449-A5A4-9407F1BF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CDF39-4A24-4E93-A4A1-A5624CA1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3CB15-F038-4F8E-B889-BF0674565AC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48007-238A-435C-9883-D2F3591C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D207C-D2B7-49F6-A72F-D9F43BDB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8E7F-1481-4965-8C0D-60C67171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3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12A29-D150-4E39-A58B-89605AAE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7E0C0-0E5A-4FD4-B2BC-52EC4EC7A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34099-11A4-4F43-9174-AD911108D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CB15-F038-4F8E-B889-BF0674565AC6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5DA0-CE7B-4128-B004-98BBE3F1E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EE655-1270-4110-85B3-6F72E7BED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8E7F-1481-4965-8C0D-60C67171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5EBDC-0BBD-4288-8B8C-A9197C30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Intimacy and Personal Relationship Development among individuals with Down syndrome-A look at how to develop a program targeting sexuality and relationships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54BD6-4D2D-4793-BF0F-7A8A392755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B0BE5D-FC9C-463B-A55A-B3586776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Competence and Consent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681BBD-CEFC-4C06-B7BB-71558ACE4D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4DFE2-0E3A-474E-8B4C-5EAAED13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Right to Sexuality Education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45729-48E7-4A5B-A330-8C1393EC4F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CFC04-EBEE-4204-B753-2D0F0625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Forward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83368-C6DA-453A-9FF6-50FDA50C0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ADF12-FD80-4B6C-BCB2-E3C072F7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Introducing…Circles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3FDBF-AF55-4804-B947-AC414D3AC9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FAE61-8251-4D3F-B33F-DF4BF14E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Circles Social Boundaries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9DB20C-E4A3-4766-8C27-7B09A403F8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17027-9207-4AC2-B7A7-787026C6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Circles Training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C7550-AA4F-4E72-A00F-F7D74DBCD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BD11EF-2BCF-48F5-AFCC-6C5F85F5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28A50-5719-48F1-A7DC-115EE109E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B74951-CEBE-492D-93D0-1E95C135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  Let’s get intimate.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6F608-8C03-4CF2-B7BB-10376C9E52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1DED6F-4AFE-40D6-A839-E99BACAA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have been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F162F-13A6-4198-9498-331956D69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A4693A-6C5F-4791-9E12-8859305E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of Where We Have Been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4BB52-754F-4E1F-AF13-A4F9F453A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AAF54C-3016-48A9-B242-ABCC2904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1605E-AB2A-4AD5-A2D4-328266518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66B900-8A1B-4268-9AB9-88132D16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3677D-47AD-4973-B029-5E8D1B885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89A253-8F4C-4693-A183-20486BA6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90B83-7AD2-4AF7-8F0F-2EF7D1771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2BB17F-8C00-4435-A338-8437BF75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4EF52-5856-4AF7-9C9E-5D316D2EE5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C5025-F96B-42DF-9F3A-6FD4B16DE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Perspective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5CB77-4B2D-49BE-987B-B314F39ABC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Custom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Intimacy and Personal Relationship Development among individuals with Down syndrome-A look at how to develop a program targeting sexuality and relationships</vt:lpstr>
      <vt:lpstr>Welcome!  Let’s get intimate.</vt:lpstr>
      <vt:lpstr>Where we have been</vt:lpstr>
      <vt:lpstr>More of Where We Have Been</vt:lpstr>
      <vt:lpstr>Historical Perspective</vt:lpstr>
      <vt:lpstr>Historical Perspective</vt:lpstr>
      <vt:lpstr>Historical Perspectives</vt:lpstr>
      <vt:lpstr>Historical Perspective</vt:lpstr>
      <vt:lpstr>Historical Perspective</vt:lpstr>
      <vt:lpstr>Competence and Consent</vt:lpstr>
      <vt:lpstr>The Right to Sexuality Education</vt:lpstr>
      <vt:lpstr>Moving Forward</vt:lpstr>
      <vt:lpstr>Introducing…Circles</vt:lpstr>
      <vt:lpstr>Circles Social Boundaries</vt:lpstr>
      <vt:lpstr>About Circles Training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Intimacy and Personal Relationship Development among individuals with Down syndrome-A look at how to develop a program targeting sexuality and relationships</dc:title>
  <dc:creator>Dawna Daily</dc:creator>
  <cp:lastModifiedBy>Dawna Daily</cp:lastModifiedBy>
  <cp:revision>1</cp:revision>
  <dcterms:created xsi:type="dcterms:W3CDTF">2020-09-15T19:02:53Z</dcterms:created>
  <dcterms:modified xsi:type="dcterms:W3CDTF">2020-09-15T19:02:53Z</dcterms:modified>
</cp:coreProperties>
</file>